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266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6" r:id="rId25"/>
    <p:sldId id="332" r:id="rId26"/>
    <p:sldId id="333" r:id="rId27"/>
    <p:sldId id="334" r:id="rId28"/>
    <p:sldId id="335" r:id="rId2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34711539040086"/>
          <c:y val="4.3264985057343538E-2"/>
          <c:w val="0.84632370739988716"/>
          <c:h val="0.75739042539296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pattFill prst="pct50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0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FA-4042-9557-BDC5D898F8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1">
                    <c:v>서울,인천</c:v>
                  </c:pt>
                  <c:pt idx="2">
                    <c:v>의정부,포천</c:v>
                  </c:pt>
                  <c:pt idx="3">
                    <c:v>그외 경기</c:v>
                  </c:pt>
                </c:lvl>
                <c:lvl>
                  <c:pt idx="0">
                    <c:v>전체</c:v>
                  </c:pt>
                  <c:pt idx="1">
                    <c:v>소재지역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73.599999999999994</c:v>
                </c:pt>
                <c:pt idx="1">
                  <c:v>73.3</c:v>
                </c:pt>
                <c:pt idx="2" formatCode="0.0">
                  <c:v>74</c:v>
                </c:pt>
                <c:pt idx="3">
                  <c:v>73.099999999999994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A6-49DA-A503-13935FAF4D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1">
                    <c:v>서울,인천</c:v>
                  </c:pt>
                  <c:pt idx="2">
                    <c:v>의정부,포천</c:v>
                  </c:pt>
                  <c:pt idx="3">
                    <c:v>그외 경기</c:v>
                  </c:pt>
                </c:lvl>
                <c:lvl>
                  <c:pt idx="0">
                    <c:v>전체</c:v>
                  </c:pt>
                  <c:pt idx="1">
                    <c:v>소재지역</c:v>
                  </c:pt>
                </c:lvl>
              </c:multiLvlStrCache>
            </c:multiLvl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68.7</c:v>
                </c:pt>
                <c:pt idx="1">
                  <c:v>68.3</c:v>
                </c:pt>
                <c:pt idx="2">
                  <c:v>68.099999999999994</c:v>
                </c:pt>
                <c:pt idx="3">
                  <c:v>76.5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A6-49DA-A503-13935FAF4DF0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2018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1">
                    <c:v>서울,인천</c:v>
                  </c:pt>
                  <c:pt idx="2">
                    <c:v>의정부,포천</c:v>
                  </c:pt>
                  <c:pt idx="3">
                    <c:v>그외 경기</c:v>
                  </c:pt>
                </c:lvl>
                <c:lvl>
                  <c:pt idx="0">
                    <c:v>전체</c:v>
                  </c:pt>
                  <c:pt idx="1">
                    <c:v>소재지역</c:v>
                  </c:pt>
                </c:lvl>
              </c:multiLvlStrCache>
            </c:multiLvl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69.5</c:v>
                </c:pt>
                <c:pt idx="1">
                  <c:v>68.7</c:v>
                </c:pt>
                <c:pt idx="2">
                  <c:v>69</c:v>
                </c:pt>
                <c:pt idx="3">
                  <c:v>73.5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555-4C1D-8994-0F7A3061B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25275376"/>
        <c:axId val="225277008"/>
      </c:barChart>
      <c:catAx>
        <c:axId val="22527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5277008"/>
        <c:crosses val="autoZero"/>
        <c:auto val="1"/>
        <c:lblAlgn val="ctr"/>
        <c:lblOffset val="100"/>
        <c:noMultiLvlLbl val="0"/>
      </c:catAx>
      <c:valAx>
        <c:axId val="225277008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52753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B-4C80-83ED-EA693C291B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제1캠퍼스</c:v>
                  </c:pt>
                  <c:pt idx="2">
                    <c:v>제2캠퍼스</c:v>
                  </c:pt>
                </c:lvl>
                <c:lvl>
                  <c:pt idx="0">
                    <c:v>전체</c:v>
                  </c:pt>
                  <c:pt idx="1">
                    <c:v>산학협력체결</c:v>
                  </c:pt>
                </c:lvl>
              </c:multiLvlStrCache>
            </c:multiLvlStrRef>
          </c:cat>
          <c:val>
            <c:numRef>
              <c:f>Sheet1!$C$2:$C$4</c:f>
              <c:numCache>
                <c:formatCode>0.0</c:formatCode>
                <c:ptCount val="3"/>
                <c:pt idx="0" formatCode="General">
                  <c:v>73.599999999999994</c:v>
                </c:pt>
                <c:pt idx="1">
                  <c:v>74.5</c:v>
                </c:pt>
                <c:pt idx="2">
                  <c:v>71.3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27-48F7-8A33-7C771F557D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제1캠퍼스</c:v>
                  </c:pt>
                  <c:pt idx="2">
                    <c:v>제2캠퍼스</c:v>
                  </c:pt>
                </c:lvl>
                <c:lvl>
                  <c:pt idx="0">
                    <c:v>전체</c:v>
                  </c:pt>
                  <c:pt idx="1">
                    <c:v>산학협력체결</c:v>
                  </c:pt>
                </c:lvl>
              </c:multiLvlStrCache>
            </c:multiLvl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68.7</c:v>
                </c:pt>
                <c:pt idx="1">
                  <c:v>69.400000000000006</c:v>
                </c:pt>
                <c:pt idx="2">
                  <c:v>65.400000000000006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27-48F7-8A33-7C771F557D63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2018년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제1캠퍼스</c:v>
                  </c:pt>
                  <c:pt idx="2">
                    <c:v>제2캠퍼스</c:v>
                  </c:pt>
                </c:lvl>
                <c:lvl>
                  <c:pt idx="0">
                    <c:v>전체</c:v>
                  </c:pt>
                  <c:pt idx="1">
                    <c:v>산학협력체결</c:v>
                  </c:pt>
                </c:lvl>
              </c:multiLvlStrCache>
            </c:multiLvl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69.5</c:v>
                </c:pt>
                <c:pt idx="1">
                  <c:v>70.400000000000006</c:v>
                </c:pt>
                <c:pt idx="2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DF-442C-ABF3-126C3E1D09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225284080"/>
        <c:axId val="225272656"/>
      </c:barChart>
      <c:catAx>
        <c:axId val="22528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5272656"/>
        <c:crosses val="autoZero"/>
        <c:auto val="1"/>
        <c:lblAlgn val="ctr"/>
        <c:lblOffset val="100"/>
        <c:noMultiLvlLbl val="0"/>
      </c:catAx>
      <c:valAx>
        <c:axId val="225272656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52840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2018년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B-4C80-83ED-EA693C291B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Sheet1!$A$2:$B$8</c:f>
              <c:multiLvlStrCache>
                <c:ptCount val="7"/>
                <c:lvl>
                  <c:pt idx="1">
                    <c:v>사회과학</c:v>
                  </c:pt>
                  <c:pt idx="2">
                    <c:v>글로벌비즈니스</c:v>
                  </c:pt>
                  <c:pt idx="3">
                    <c:v>바이오생태</c:v>
                  </c:pt>
                  <c:pt idx="4">
                    <c:v>과학기술융합</c:v>
                  </c:pt>
                  <c:pt idx="5">
                    <c:v>디자인예술</c:v>
                  </c:pt>
                  <c:pt idx="6">
                    <c:v>간호대학</c:v>
                  </c:pt>
                </c:lvl>
                <c:lvl>
                  <c:pt idx="0">
                    <c:v>전체</c:v>
                  </c:pt>
                  <c:pt idx="1">
                    <c:v>단과대학</c:v>
                  </c:pt>
                </c:lvl>
              </c:multiLvlStrCache>
            </c:multiLvl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69.5</c:v>
                </c:pt>
                <c:pt idx="1">
                  <c:v>71.5</c:v>
                </c:pt>
                <c:pt idx="2">
                  <c:v>65.599999999999994</c:v>
                </c:pt>
                <c:pt idx="3">
                  <c:v>73.8</c:v>
                </c:pt>
                <c:pt idx="4">
                  <c:v>70.3</c:v>
                </c:pt>
                <c:pt idx="5">
                  <c:v>64.7</c:v>
                </c:pt>
                <c:pt idx="6">
                  <c:v>75.5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225277552"/>
        <c:axId val="225284624"/>
      </c:barChart>
      <c:catAx>
        <c:axId val="22527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5284624"/>
        <c:crosses val="autoZero"/>
        <c:auto val="1"/>
        <c:lblAlgn val="ctr"/>
        <c:lblOffset val="100"/>
        <c:noMultiLvlLbl val="0"/>
      </c:catAx>
      <c:valAx>
        <c:axId val="225284624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52775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6B-451B-9501-46F4F565B8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Sheet1!$A$2:$B$12</c:f>
              <c:multiLvlStrCache>
                <c:ptCount val="11"/>
                <c:lvl>
                  <c:pt idx="1">
                    <c:v>제조</c:v>
                  </c:pt>
                  <c:pt idx="2">
                    <c:v>건설, 
전기, 
가스, 
수도</c:v>
                  </c:pt>
                  <c:pt idx="3">
                    <c:v>도소매, 
유통</c:v>
                  </c:pt>
                  <c:pt idx="4">
                    <c:v>숙박, 
음식점</c:v>
                  </c:pt>
                  <c:pt idx="5">
                    <c:v>공공, 
국방, 
사회보장 행정</c:v>
                  </c:pt>
                  <c:pt idx="6">
                    <c:v>교육
서비스</c:v>
                  </c:pt>
                  <c:pt idx="7">
                    <c:v>보건 및 
사회복지
서비스</c:v>
                  </c:pt>
                  <c:pt idx="8">
                    <c:v>출판, 
영상, 
방송통신, 
컴퓨터</c:v>
                  </c:pt>
                  <c:pt idx="9">
                    <c:v>예술, 
스포츠, 
여가
서비스</c:v>
                  </c:pt>
                  <c:pt idx="10">
                    <c:v>기타</c:v>
                  </c:pt>
                </c:lvl>
                <c:lvl>
                  <c:pt idx="0">
                    <c:v>전체</c:v>
                  </c:pt>
                  <c:pt idx="1">
                    <c:v>업종</c:v>
                  </c:pt>
                </c:lvl>
              </c:multiLvlStrCache>
            </c:multiLvlStrRef>
          </c:cat>
          <c:val>
            <c:numRef>
              <c:f>Sheet1!$C$2:$C$12</c:f>
              <c:numCache>
                <c:formatCode>0.0</c:formatCode>
                <c:ptCount val="11"/>
                <c:pt idx="0" formatCode="General">
                  <c:v>73.599999999999994</c:v>
                </c:pt>
                <c:pt idx="1">
                  <c:v>73.2</c:v>
                </c:pt>
                <c:pt idx="2">
                  <c:v>76.099999999999994</c:v>
                </c:pt>
                <c:pt idx="3">
                  <c:v>70.7</c:v>
                </c:pt>
                <c:pt idx="4">
                  <c:v>69.400000000000006</c:v>
                </c:pt>
                <c:pt idx="5">
                  <c:v>61</c:v>
                </c:pt>
                <c:pt idx="6">
                  <c:v>71</c:v>
                </c:pt>
                <c:pt idx="7">
                  <c:v>76.3</c:v>
                </c:pt>
                <c:pt idx="8">
                  <c:v>62.7</c:v>
                </c:pt>
                <c:pt idx="9">
                  <c:v>76.400000000000006</c:v>
                </c:pt>
                <c:pt idx="10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AF-46B4-9A06-FFA42E9E78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Sheet1!$A$2:$B$12</c:f>
              <c:multiLvlStrCache>
                <c:ptCount val="11"/>
                <c:lvl>
                  <c:pt idx="1">
                    <c:v>제조</c:v>
                  </c:pt>
                  <c:pt idx="2">
                    <c:v>건설, 
전기, 
가스, 
수도</c:v>
                  </c:pt>
                  <c:pt idx="3">
                    <c:v>도소매, 
유통</c:v>
                  </c:pt>
                  <c:pt idx="4">
                    <c:v>숙박, 
음식점</c:v>
                  </c:pt>
                  <c:pt idx="5">
                    <c:v>공공, 
국방, 
사회보장 행정</c:v>
                  </c:pt>
                  <c:pt idx="6">
                    <c:v>교육
서비스</c:v>
                  </c:pt>
                  <c:pt idx="7">
                    <c:v>보건 및 
사회복지
서비스</c:v>
                  </c:pt>
                  <c:pt idx="8">
                    <c:v>출판, 
영상, 
방송통신, 
컴퓨터</c:v>
                  </c:pt>
                  <c:pt idx="9">
                    <c:v>예술, 
스포츠, 
여가
서비스</c:v>
                  </c:pt>
                  <c:pt idx="10">
                    <c:v>기타</c:v>
                  </c:pt>
                </c:lvl>
                <c:lvl>
                  <c:pt idx="0">
                    <c:v>전체</c:v>
                  </c:pt>
                  <c:pt idx="1">
                    <c:v>업종</c:v>
                  </c:pt>
                </c:lvl>
              </c:multiLvlStrCache>
            </c:multiLvl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68.7</c:v>
                </c:pt>
                <c:pt idx="1">
                  <c:v>68.2</c:v>
                </c:pt>
                <c:pt idx="2">
                  <c:v>67</c:v>
                </c:pt>
                <c:pt idx="3">
                  <c:v>66</c:v>
                </c:pt>
                <c:pt idx="4">
                  <c:v>64.400000000000006</c:v>
                </c:pt>
                <c:pt idx="5">
                  <c:v>71</c:v>
                </c:pt>
                <c:pt idx="6">
                  <c:v>67.7</c:v>
                </c:pt>
                <c:pt idx="7">
                  <c:v>75.7</c:v>
                </c:pt>
                <c:pt idx="8">
                  <c:v>66.900000000000006</c:v>
                </c:pt>
                <c:pt idx="9">
                  <c:v>66.2</c:v>
                </c:pt>
                <c:pt idx="10">
                  <c:v>69.2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AF-46B4-9A06-FFA42E9E7892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2018년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Sheet1!$A$2:$B$12</c:f>
              <c:multiLvlStrCache>
                <c:ptCount val="11"/>
                <c:lvl>
                  <c:pt idx="1">
                    <c:v>제조</c:v>
                  </c:pt>
                  <c:pt idx="2">
                    <c:v>건설, 
전기, 
가스, 
수도</c:v>
                  </c:pt>
                  <c:pt idx="3">
                    <c:v>도소매, 
유통</c:v>
                  </c:pt>
                  <c:pt idx="4">
                    <c:v>숙박, 
음식점</c:v>
                  </c:pt>
                  <c:pt idx="5">
                    <c:v>공공, 
국방, 
사회보장 행정</c:v>
                  </c:pt>
                  <c:pt idx="6">
                    <c:v>교육
서비스</c:v>
                  </c:pt>
                  <c:pt idx="7">
                    <c:v>보건 및 
사회복지
서비스</c:v>
                  </c:pt>
                  <c:pt idx="8">
                    <c:v>출판, 
영상, 
방송통신, 
컴퓨터</c:v>
                  </c:pt>
                  <c:pt idx="9">
                    <c:v>예술, 
스포츠, 
여가
서비스</c:v>
                  </c:pt>
                  <c:pt idx="10">
                    <c:v>기타</c:v>
                  </c:pt>
                </c:lvl>
                <c:lvl>
                  <c:pt idx="0">
                    <c:v>전체</c:v>
                  </c:pt>
                  <c:pt idx="1">
                    <c:v>업종</c:v>
                  </c:pt>
                </c:lvl>
              </c:multiLvlStrCache>
            </c:multiLvl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69.5</c:v>
                </c:pt>
                <c:pt idx="1">
                  <c:v>70.599999999999994</c:v>
                </c:pt>
                <c:pt idx="2">
                  <c:v>67.900000000000006</c:v>
                </c:pt>
                <c:pt idx="3">
                  <c:v>62</c:v>
                </c:pt>
                <c:pt idx="4">
                  <c:v>71.5</c:v>
                </c:pt>
                <c:pt idx="5">
                  <c:v>73</c:v>
                </c:pt>
                <c:pt idx="6">
                  <c:v>79.099999999999994</c:v>
                </c:pt>
                <c:pt idx="7">
                  <c:v>69.599999999999994</c:v>
                </c:pt>
                <c:pt idx="8">
                  <c:v>63.6</c:v>
                </c:pt>
                <c:pt idx="9">
                  <c:v>65.8</c:v>
                </c:pt>
                <c:pt idx="10">
                  <c:v>69.3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14-4B3C-B317-168C117821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225285712"/>
        <c:axId val="1803141600"/>
      </c:barChart>
      <c:catAx>
        <c:axId val="22528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41600"/>
        <c:crosses val="autoZero"/>
        <c:auto val="1"/>
        <c:lblAlgn val="ctr"/>
        <c:lblOffset val="100"/>
        <c:noMultiLvlLbl val="0"/>
      </c:catAx>
      <c:valAx>
        <c:axId val="1803141600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52857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39-4575-96A1-7BC2205BE4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소기업</c:v>
                  </c:pt>
                  <c:pt idx="2">
                    <c:v>중기업</c:v>
                  </c:pt>
                  <c:pt idx="3">
                    <c:v>대기업</c:v>
                  </c:pt>
                  <c:pt idx="4">
                    <c:v>무응답</c:v>
                  </c:pt>
                </c:lvl>
                <c:lvl>
                  <c:pt idx="0">
                    <c:v>전체</c:v>
                  </c:pt>
                  <c:pt idx="1">
                    <c:v>기업규모</c:v>
                  </c:pt>
                </c:lvl>
              </c:multiLvlStrCache>
            </c:multiLvlStrRef>
          </c:cat>
          <c:val>
            <c:numRef>
              <c:f>Sheet1!$C$2:$C$6</c:f>
              <c:numCache>
                <c:formatCode>0.0</c:formatCode>
                <c:ptCount val="5"/>
                <c:pt idx="0" formatCode="General">
                  <c:v>73.599999999999994</c:v>
                </c:pt>
                <c:pt idx="1">
                  <c:v>73.5</c:v>
                </c:pt>
                <c:pt idx="2">
                  <c:v>73.3</c:v>
                </c:pt>
                <c:pt idx="3">
                  <c:v>76.5</c:v>
                </c:pt>
                <c:pt idx="4">
                  <c:v>69.900000000000006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03-48A3-9246-4FA4398CB4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소기업</c:v>
                  </c:pt>
                  <c:pt idx="2">
                    <c:v>중기업</c:v>
                  </c:pt>
                  <c:pt idx="3">
                    <c:v>대기업</c:v>
                  </c:pt>
                  <c:pt idx="4">
                    <c:v>무응답</c:v>
                  </c:pt>
                </c:lvl>
                <c:lvl>
                  <c:pt idx="0">
                    <c:v>전체</c:v>
                  </c:pt>
                  <c:pt idx="1">
                    <c:v>기업규모</c:v>
                  </c:pt>
                </c:lvl>
              </c:multiLvlStrCache>
            </c:multiLvl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68.7</c:v>
                </c:pt>
                <c:pt idx="1">
                  <c:v>68</c:v>
                </c:pt>
                <c:pt idx="2">
                  <c:v>68.599999999999994</c:v>
                </c:pt>
                <c:pt idx="3">
                  <c:v>73.7</c:v>
                </c:pt>
                <c:pt idx="4">
                  <c:v>62.9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03-48A3-9246-4FA4398CB4DF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2018년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소기업</c:v>
                  </c:pt>
                  <c:pt idx="2">
                    <c:v>중기업</c:v>
                  </c:pt>
                  <c:pt idx="3">
                    <c:v>대기업</c:v>
                  </c:pt>
                  <c:pt idx="4">
                    <c:v>무응답</c:v>
                  </c:pt>
                </c:lvl>
                <c:lvl>
                  <c:pt idx="0">
                    <c:v>전체</c:v>
                  </c:pt>
                  <c:pt idx="1">
                    <c:v>기업규모</c:v>
                  </c:pt>
                </c:lvl>
              </c:multiLvlStrCache>
            </c:multiLvl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69.5</c:v>
                </c:pt>
                <c:pt idx="1">
                  <c:v>69.599999999999994</c:v>
                </c:pt>
                <c:pt idx="2">
                  <c:v>67.599999999999994</c:v>
                </c:pt>
                <c:pt idx="3">
                  <c:v>76.099999999999994</c:v>
                </c:pt>
                <c:pt idx="4">
                  <c:v>71.7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C59-4A0C-8E20-33F1F9C7C2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803143776"/>
        <c:axId val="1803146496"/>
      </c:barChart>
      <c:catAx>
        <c:axId val="180314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46496"/>
        <c:crosses val="autoZero"/>
        <c:auto val="1"/>
        <c:lblAlgn val="ctr"/>
        <c:lblOffset val="100"/>
        <c:noMultiLvlLbl val="0"/>
      </c:catAx>
      <c:valAx>
        <c:axId val="1803146496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437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A8-4422-9976-73048E99B1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사원</c:v>
                  </c:pt>
                  <c:pt idx="2">
                    <c:v>중간관리자 등</c:v>
                  </c:pt>
                  <c:pt idx="3">
                    <c:v>임원</c:v>
                  </c:pt>
                  <c:pt idx="4">
                    <c:v>대표자</c:v>
                  </c:pt>
                </c:lvl>
                <c:lvl>
                  <c:pt idx="0">
                    <c:v>전체</c:v>
                  </c:pt>
                  <c:pt idx="1">
                    <c:v>직책</c:v>
                  </c:pt>
                </c:lvl>
              </c:multiLvlStrCache>
            </c:multiLvlStrRef>
          </c:cat>
          <c:val>
            <c:numRef>
              <c:f>Sheet1!$C$2:$C$6</c:f>
              <c:numCache>
                <c:formatCode>0.0</c:formatCode>
                <c:ptCount val="5"/>
                <c:pt idx="0" formatCode="General">
                  <c:v>73.599999999999994</c:v>
                </c:pt>
                <c:pt idx="1">
                  <c:v>66.8</c:v>
                </c:pt>
                <c:pt idx="2">
                  <c:v>73.2</c:v>
                </c:pt>
                <c:pt idx="3">
                  <c:v>73.400000000000006</c:v>
                </c:pt>
                <c:pt idx="4">
                  <c:v>79.5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01-4CF7-92F3-E9BBC1108974}"/>
              </c:ext>
            </c:extLst>
          </c:dPt>
          <c:dLbls>
            <c:dLbl>
              <c:idx val="2"/>
              <c:layout>
                <c:manualLayout>
                  <c:x val="0"/>
                  <c:y val="1.5473885928949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E01-4CF7-92F3-E9BBC110897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사원</c:v>
                  </c:pt>
                  <c:pt idx="2">
                    <c:v>중간관리자 등</c:v>
                  </c:pt>
                  <c:pt idx="3">
                    <c:v>임원</c:v>
                  </c:pt>
                  <c:pt idx="4">
                    <c:v>대표자</c:v>
                  </c:pt>
                </c:lvl>
                <c:lvl>
                  <c:pt idx="0">
                    <c:v>전체</c:v>
                  </c:pt>
                  <c:pt idx="1">
                    <c:v>직책</c:v>
                  </c:pt>
                </c:lvl>
              </c:multiLvlStrCache>
            </c:multiLvl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68.7</c:v>
                </c:pt>
                <c:pt idx="1">
                  <c:v>63.6</c:v>
                </c:pt>
                <c:pt idx="2">
                  <c:v>72.400000000000006</c:v>
                </c:pt>
                <c:pt idx="3">
                  <c:v>70.5</c:v>
                </c:pt>
                <c:pt idx="4">
                  <c:v>68.3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01-4CF7-92F3-E9BBC1108974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2018년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사원</c:v>
                  </c:pt>
                  <c:pt idx="2">
                    <c:v>중간관리자 등</c:v>
                  </c:pt>
                  <c:pt idx="3">
                    <c:v>임원</c:v>
                  </c:pt>
                  <c:pt idx="4">
                    <c:v>대표자</c:v>
                  </c:pt>
                </c:lvl>
                <c:lvl>
                  <c:pt idx="0">
                    <c:v>전체</c:v>
                  </c:pt>
                  <c:pt idx="1">
                    <c:v>직책</c:v>
                  </c:pt>
                </c:lvl>
              </c:multiLvlStrCache>
            </c:multiLvl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69.5</c:v>
                </c:pt>
                <c:pt idx="1">
                  <c:v>68.5</c:v>
                </c:pt>
                <c:pt idx="2">
                  <c:v>66.2</c:v>
                </c:pt>
                <c:pt idx="3">
                  <c:v>70.8</c:v>
                </c:pt>
                <c:pt idx="4">
                  <c:v>73.900000000000006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1B-4916-AF5F-B6108637EE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803151392"/>
        <c:axId val="1803138336"/>
      </c:barChart>
      <c:catAx>
        <c:axId val="180315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38336"/>
        <c:crosses val="autoZero"/>
        <c:auto val="1"/>
        <c:lblAlgn val="ctr"/>
        <c:lblOffset val="100"/>
        <c:noMultiLvlLbl val="0"/>
      </c:catAx>
      <c:valAx>
        <c:axId val="1803138336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5139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6D-4602-A035-29ADDE4146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평균 값</c:v>
                  </c:pt>
                  <c:pt idx="1">
                    <c:v>우수인재 양성</c:v>
                  </c:pt>
                  <c:pt idx="2">
                    <c:v>기여도</c:v>
                  </c:pt>
                  <c:pt idx="3">
                    <c:v>발전가능성</c:v>
                  </c:pt>
                </c:lvl>
                <c:lvl>
                  <c:pt idx="0">
                    <c:v>대학명망도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0.0</c:formatCode>
                <c:ptCount val="4"/>
                <c:pt idx="0" formatCode="General">
                  <c:v>74.900000000000006</c:v>
                </c:pt>
                <c:pt idx="1">
                  <c:v>75.599999999999994</c:v>
                </c:pt>
                <c:pt idx="2">
                  <c:v>72.900000000000006</c:v>
                </c:pt>
                <c:pt idx="3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D93-4669-A215-D1A813B8E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평균 값</c:v>
                  </c:pt>
                  <c:pt idx="1">
                    <c:v>우수인재 양성</c:v>
                  </c:pt>
                  <c:pt idx="2">
                    <c:v>기여도</c:v>
                  </c:pt>
                  <c:pt idx="3">
                    <c:v>발전가능성</c:v>
                  </c:pt>
                </c:lvl>
                <c:lvl>
                  <c:pt idx="0">
                    <c:v>대학명망도</c:v>
                  </c:pt>
                </c:lvl>
              </c:multiLvlStrCache>
            </c:multiLvl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68.7</c:v>
                </c:pt>
                <c:pt idx="1">
                  <c:v>69.2</c:v>
                </c:pt>
                <c:pt idx="2">
                  <c:v>65.2</c:v>
                </c:pt>
                <c:pt idx="3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93-4669-A215-D1A813B8E028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2018년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평균 값</c:v>
                  </c:pt>
                  <c:pt idx="1">
                    <c:v>우수인재 양성</c:v>
                  </c:pt>
                  <c:pt idx="2">
                    <c:v>기여도</c:v>
                  </c:pt>
                  <c:pt idx="3">
                    <c:v>발전가능성</c:v>
                  </c:pt>
                </c:lvl>
                <c:lvl>
                  <c:pt idx="0">
                    <c:v>대학명망도</c:v>
                  </c:pt>
                </c:lvl>
              </c:multiLvlStrCache>
            </c:multiLvl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71</c:v>
                </c:pt>
                <c:pt idx="1">
                  <c:v>70.5</c:v>
                </c:pt>
                <c:pt idx="2">
                  <c:v>69.599999999999994</c:v>
                </c:pt>
                <c:pt idx="3">
                  <c:v>74.2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EE1-45F6-8BCD-7306908FAE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803150304"/>
        <c:axId val="1803142144"/>
      </c:barChart>
      <c:catAx>
        <c:axId val="180315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42144"/>
        <c:crosses val="autoZero"/>
        <c:auto val="1"/>
        <c:lblAlgn val="ctr"/>
        <c:lblOffset val="100"/>
        <c:noMultiLvlLbl val="0"/>
      </c:catAx>
      <c:valAx>
        <c:axId val="1803142144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503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DF-44F1-990A-6EABF81BAF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0">
                    <c:v>평균 값</c:v>
                  </c:pt>
                  <c:pt idx="1">
                    <c:v>홍보</c:v>
                  </c:pt>
                  <c:pt idx="2">
                    <c:v>밀착</c:v>
                  </c:pt>
                  <c:pt idx="3">
                    <c:v>전문역량</c:v>
                  </c:pt>
                  <c:pt idx="4">
                    <c:v>지원체계</c:v>
                  </c:pt>
                  <c:pt idx="5">
                    <c:v>채용 및 추천</c:v>
                  </c:pt>
                </c:lvl>
                <c:lvl>
                  <c:pt idx="0">
                    <c:v>산학협력 만족도</c:v>
                  </c:pt>
                </c:lvl>
              </c:multiLvlStrCache>
            </c:multiLvlStrRef>
          </c:cat>
          <c:val>
            <c:numRef>
              <c:f>Sheet1!$C$2:$C$7</c:f>
              <c:numCache>
                <c:formatCode>0.0</c:formatCode>
                <c:ptCount val="6"/>
                <c:pt idx="0">
                  <c:v>73.099999999999994</c:v>
                </c:pt>
                <c:pt idx="1">
                  <c:v>70.099999999999994</c:v>
                </c:pt>
                <c:pt idx="2">
                  <c:v>72.099999999999994</c:v>
                </c:pt>
                <c:pt idx="3">
                  <c:v>77.900000000000006</c:v>
                </c:pt>
                <c:pt idx="4">
                  <c:v>72.3</c:v>
                </c:pt>
                <c:pt idx="5">
                  <c:v>78.400000000000006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2017년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F7-4117-87D2-B1EED8F8CE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0">
                    <c:v>평균 값</c:v>
                  </c:pt>
                  <c:pt idx="1">
                    <c:v>홍보</c:v>
                  </c:pt>
                  <c:pt idx="2">
                    <c:v>밀착</c:v>
                  </c:pt>
                  <c:pt idx="3">
                    <c:v>전문역량</c:v>
                  </c:pt>
                  <c:pt idx="4">
                    <c:v>지원체계</c:v>
                  </c:pt>
                  <c:pt idx="5">
                    <c:v>채용 및 추천</c:v>
                  </c:pt>
                </c:lvl>
                <c:lvl>
                  <c:pt idx="0">
                    <c:v>산학협력 만족도</c:v>
                  </c:pt>
                </c:lvl>
              </c:multiLvlStrCache>
            </c:multiLvl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68.599999999999994</c:v>
                </c:pt>
                <c:pt idx="1">
                  <c:v>61.7</c:v>
                </c:pt>
                <c:pt idx="2">
                  <c:v>64.900000000000006</c:v>
                </c:pt>
                <c:pt idx="3">
                  <c:v>74.099999999999994</c:v>
                </c:pt>
                <c:pt idx="4">
                  <c:v>65.7</c:v>
                </c:pt>
                <c:pt idx="5">
                  <c:v>74.599999999999994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F7-4117-87D2-B1EED8F8CEB6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2018년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0">
                    <c:v>평균 값</c:v>
                  </c:pt>
                  <c:pt idx="1">
                    <c:v>홍보</c:v>
                  </c:pt>
                  <c:pt idx="2">
                    <c:v>밀착</c:v>
                  </c:pt>
                  <c:pt idx="3">
                    <c:v>전문역량</c:v>
                  </c:pt>
                  <c:pt idx="4">
                    <c:v>지원체계</c:v>
                  </c:pt>
                  <c:pt idx="5">
                    <c:v>채용 및 추천</c:v>
                  </c:pt>
                </c:lvl>
                <c:lvl>
                  <c:pt idx="0">
                    <c:v>산학협력 만족도</c:v>
                  </c:pt>
                </c:lvl>
              </c:multiLvlStrCache>
            </c:multiLvl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70.3</c:v>
                </c:pt>
                <c:pt idx="1">
                  <c:v>67</c:v>
                </c:pt>
                <c:pt idx="2">
                  <c:v>66.8</c:v>
                </c:pt>
                <c:pt idx="3">
                  <c:v>73.900000000000006</c:v>
                </c:pt>
                <c:pt idx="4">
                  <c:v>68.099999999999994</c:v>
                </c:pt>
                <c:pt idx="5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F0B-4218-B789-B27923579A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0"/>
        <c:axId val="1803145408"/>
        <c:axId val="1803145952"/>
      </c:barChart>
      <c:catAx>
        <c:axId val="18031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45952"/>
        <c:crosses val="autoZero"/>
        <c:auto val="1"/>
        <c:lblAlgn val="ctr"/>
        <c:lblOffset val="100"/>
        <c:noMultiLvlLbl val="0"/>
      </c:catAx>
      <c:valAx>
        <c:axId val="1803145952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031454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중요도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BD8-4693-849E-D818A593B3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0">
                    <c:v>평균 값</c:v>
                  </c:pt>
                  <c:pt idx="1">
                    <c:v>봉사</c:v>
                  </c:pt>
                  <c:pt idx="2">
                    <c:v>소통</c:v>
                  </c:pt>
                  <c:pt idx="3">
                    <c:v>창의</c:v>
                  </c:pt>
                  <c:pt idx="4">
                    <c:v>도전</c:v>
                  </c:pt>
                </c:lvl>
                <c:lvl>
                  <c:pt idx="0">
                    <c:v>핵심역량</c:v>
                  </c:pt>
                </c:lvl>
              </c:multiLvlStrCache>
            </c:multiLvl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77.599999999999994</c:v>
                </c:pt>
                <c:pt idx="1">
                  <c:v>83.6</c:v>
                </c:pt>
                <c:pt idx="2">
                  <c:v>72.2</c:v>
                </c:pt>
                <c:pt idx="3">
                  <c:v>79.3</c:v>
                </c:pt>
                <c:pt idx="4">
                  <c:v>77.2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D8-4693-849E-D818A593B34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만족도</c:v>
                </c:pt>
              </c:strCache>
            </c:strRef>
          </c:tx>
          <c:spPr>
            <a:pattFill prst="pct5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5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BD8-4693-849E-D818A593B3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0">
                    <c:v>평균 값</c:v>
                  </c:pt>
                  <c:pt idx="1">
                    <c:v>봉사</c:v>
                  </c:pt>
                  <c:pt idx="2">
                    <c:v>소통</c:v>
                  </c:pt>
                  <c:pt idx="3">
                    <c:v>창의</c:v>
                  </c:pt>
                  <c:pt idx="4">
                    <c:v>도전</c:v>
                  </c:pt>
                </c:lvl>
                <c:lvl>
                  <c:pt idx="0">
                    <c:v>핵심역량</c:v>
                  </c:pt>
                </c:lvl>
              </c:multiLvlStrCache>
            </c:multiLvl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67.3</c:v>
                </c:pt>
                <c:pt idx="1">
                  <c:v>71.8</c:v>
                </c:pt>
                <c:pt idx="2">
                  <c:v>64.3</c:v>
                </c:pt>
                <c:pt idx="3">
                  <c:v>67.7</c:v>
                </c:pt>
                <c:pt idx="4">
                  <c:v>66.400000000000006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BD8-4693-849E-D818A593B3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3953296"/>
        <c:axId val="193957104"/>
      </c:barChart>
      <c:catAx>
        <c:axId val="19395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7104"/>
        <c:crosses val="autoZero"/>
        <c:auto val="1"/>
        <c:lblAlgn val="ctr"/>
        <c:lblOffset val="100"/>
        <c:noMultiLvlLbl val="0"/>
      </c:catAx>
      <c:valAx>
        <c:axId val="193957104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32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4CC07-A83B-4B64-B7D0-9EBC316A76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F506596-6770-4E71-9138-346EF91B2485}">
      <dgm:prSet phldrT="[텍스트]" custT="1"/>
      <dgm:spPr>
        <a:solidFill>
          <a:schemeClr val="accent6"/>
        </a:solidFill>
      </dgm:spPr>
      <dgm:t>
        <a:bodyPr/>
        <a:lstStyle/>
        <a:p>
          <a:pPr latinLnBrk="1"/>
          <a:r>
            <a:rPr lang="ko-KR" altLang="en-US" sz="1100" b="1" dirty="0">
              <a:latin typeface="+mn-ea"/>
              <a:ea typeface="+mn-ea"/>
            </a:rPr>
            <a:t>종합만족도</a:t>
          </a:r>
          <a:endParaRPr lang="en-US" altLang="ko-KR" sz="1100" b="1" dirty="0">
            <a:latin typeface="+mn-ea"/>
            <a:ea typeface="+mn-ea"/>
          </a:endParaRPr>
        </a:p>
        <a:p>
          <a:pPr latinLnBrk="1"/>
          <a:r>
            <a:rPr lang="en-US" altLang="ko-KR" sz="1100" b="1" dirty="0" smtClean="0">
              <a:latin typeface="+mn-ea"/>
              <a:ea typeface="+mn-ea"/>
            </a:rPr>
            <a:t>69.5</a:t>
          </a:r>
          <a:r>
            <a:rPr lang="ko-KR" altLang="en-US" sz="1100" b="1" dirty="0" smtClean="0">
              <a:latin typeface="+mn-ea"/>
              <a:ea typeface="+mn-ea"/>
            </a:rPr>
            <a:t>점</a:t>
          </a:r>
          <a:endParaRPr lang="ko-KR" altLang="en-US" sz="1100" b="1" dirty="0">
            <a:latin typeface="+mn-ea"/>
            <a:ea typeface="+mn-ea"/>
          </a:endParaRPr>
        </a:p>
      </dgm:t>
    </dgm:pt>
    <dgm:pt modelId="{D59146B3-FF95-447C-A447-DFCFF5E8A5DB}" type="parTrans" cxnId="{A998435F-06BF-4CAA-B96F-81145F48FFB4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FF966935-776D-4766-9E9B-358F25BE248E}" type="sibTrans" cxnId="{A998435F-06BF-4CAA-B96F-81145F48FFB4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A3E81E9F-7B98-4E0C-93E8-906D603842EE}">
      <dgm:prSet phldrT="[텍스트]" custT="1"/>
      <dgm:spPr>
        <a:solidFill>
          <a:schemeClr val="accent4"/>
        </a:solidFill>
      </dgm:spPr>
      <dgm:t>
        <a:bodyPr/>
        <a:lstStyle/>
        <a:p>
          <a:pPr latinLnBrk="1"/>
          <a:r>
            <a:rPr lang="ko-KR" altLang="en-US" sz="1100" b="1" dirty="0" smtClean="0">
              <a:latin typeface="+mn-ea"/>
              <a:ea typeface="+mn-ea"/>
            </a:rPr>
            <a:t>대학 명망도</a:t>
          </a:r>
          <a:endParaRPr lang="en-US" altLang="ko-KR" sz="1100" b="1" dirty="0">
            <a:latin typeface="+mn-ea"/>
            <a:ea typeface="+mn-ea"/>
          </a:endParaRPr>
        </a:p>
        <a:p>
          <a:pPr latinLnBrk="1"/>
          <a:r>
            <a:rPr lang="en-US" altLang="ko-KR" sz="1100" b="1" dirty="0" smtClean="0">
              <a:latin typeface="+mn-ea"/>
              <a:ea typeface="+mn-ea"/>
            </a:rPr>
            <a:t>71.0</a:t>
          </a:r>
          <a:r>
            <a:rPr lang="ko-KR" altLang="en-US" sz="1100" b="1" dirty="0" smtClean="0">
              <a:latin typeface="+mn-ea"/>
              <a:ea typeface="+mn-ea"/>
            </a:rPr>
            <a:t>점</a:t>
          </a:r>
          <a:endParaRPr lang="ko-KR" altLang="en-US" sz="1100" b="1" dirty="0">
            <a:latin typeface="+mn-ea"/>
            <a:ea typeface="+mn-ea"/>
          </a:endParaRPr>
        </a:p>
      </dgm:t>
    </dgm:pt>
    <dgm:pt modelId="{A8DA0163-79ED-46C5-9A05-A7E503A69733}" type="parTrans" cxnId="{9DCBF9A5-575A-434F-A077-3C06E4F78A6A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0763C8A0-6F2D-42E6-A7B0-CA7708AE97FA}" type="sibTrans" cxnId="{9DCBF9A5-575A-434F-A077-3C06E4F78A6A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AB840EE5-FC78-425E-95AC-D85E0422A1B9}">
      <dgm:prSet phldrT="[텍스트]" custT="1"/>
      <dgm:spPr>
        <a:solidFill>
          <a:schemeClr val="accent4"/>
        </a:solidFill>
      </dgm:spPr>
      <dgm:t>
        <a:bodyPr/>
        <a:lstStyle/>
        <a:p>
          <a:pPr latinLnBrk="1"/>
          <a:r>
            <a:rPr lang="ko-KR" altLang="en-US" sz="1100" b="1" dirty="0">
              <a:latin typeface="+mn-ea"/>
              <a:ea typeface="+mn-ea"/>
            </a:rPr>
            <a:t>산학협력 만족도</a:t>
          </a:r>
          <a:endParaRPr lang="en-US" altLang="ko-KR" sz="1100" b="1" dirty="0">
            <a:latin typeface="+mn-ea"/>
            <a:ea typeface="+mn-ea"/>
          </a:endParaRPr>
        </a:p>
        <a:p>
          <a:pPr latinLnBrk="1"/>
          <a:r>
            <a:rPr lang="en-US" altLang="ko-KR" sz="1100" b="1" dirty="0" smtClean="0">
              <a:latin typeface="+mn-ea"/>
              <a:ea typeface="+mn-ea"/>
            </a:rPr>
            <a:t>70.3</a:t>
          </a:r>
          <a:r>
            <a:rPr lang="ko-KR" altLang="en-US" sz="1100" b="1" dirty="0" smtClean="0">
              <a:latin typeface="+mn-ea"/>
              <a:ea typeface="+mn-ea"/>
            </a:rPr>
            <a:t>점</a:t>
          </a:r>
          <a:endParaRPr lang="ko-KR" altLang="en-US" sz="1100" b="1" dirty="0">
            <a:latin typeface="+mn-ea"/>
            <a:ea typeface="+mn-ea"/>
          </a:endParaRPr>
        </a:p>
      </dgm:t>
    </dgm:pt>
    <dgm:pt modelId="{B60DB2E3-8C71-4FB8-8B60-7A19A1FA3A26}" type="parTrans" cxnId="{DBBD2326-7E40-474F-9BEC-6DB7932D0831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F22D37B1-A7E4-42AB-A975-32CBA66173C0}" type="sibTrans" cxnId="{DBBD2326-7E40-474F-9BEC-6DB7932D0831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15124EBD-EE90-4F89-B31F-446A56AB2284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100" dirty="0">
              <a:latin typeface="+mn-ea"/>
              <a:ea typeface="+mn-ea"/>
            </a:rPr>
            <a:t>우수인재 양성</a:t>
          </a:r>
          <a:endParaRPr lang="en-US" altLang="ko-KR" sz="1100" dirty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70.5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1262CA2B-F102-4AB2-B167-2058C4C710D1}" type="parTrans" cxnId="{CDA4BB6C-14DD-4876-AC1B-54E3D7871337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199B7FB2-9ABA-45D3-A163-4D7931152E88}" type="sibTrans" cxnId="{CDA4BB6C-14DD-4876-AC1B-54E3D7871337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9ABC0351-C2B2-462F-A40D-3E34DE7F57D1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100" dirty="0">
              <a:latin typeface="+mn-ea"/>
              <a:ea typeface="+mn-ea"/>
            </a:rPr>
            <a:t>발전가능성</a:t>
          </a:r>
          <a:endParaRPr lang="en-US" altLang="ko-KR" sz="1100" dirty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74.2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B866E4B3-8F8E-4E5A-848B-F1C9AF7C35EF}" type="parTrans" cxnId="{45B3475F-2894-4863-BBDA-3EF3FB28370D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374511CC-AF74-43F5-86B7-591414F99957}" type="sibTrans" cxnId="{45B3475F-2894-4863-BBDA-3EF3FB28370D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C7DDF624-CA0A-42F9-9D3A-93D95B41E596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100" dirty="0">
              <a:latin typeface="+mn-ea"/>
              <a:ea typeface="+mn-ea"/>
            </a:rPr>
            <a:t>홍보</a:t>
          </a:r>
          <a:endParaRPr lang="en-US" altLang="ko-KR" sz="1100" dirty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67.0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9CB1E56F-876D-4BD5-AA36-923C1ECDD440}" type="parTrans" cxnId="{E6ED6540-7CA4-4891-A062-0ACC131B5935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5F3E610A-05B1-4217-8D46-BDDF3C6CA81A}" type="sibTrans" cxnId="{E6ED6540-7CA4-4891-A062-0ACC131B5935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31449CB7-B9BC-4E88-9860-019050A006CE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100" dirty="0">
              <a:latin typeface="+mn-ea"/>
              <a:ea typeface="+mn-ea"/>
            </a:rPr>
            <a:t>전문역량</a:t>
          </a:r>
          <a:endParaRPr lang="en-US" altLang="ko-KR" sz="1100" dirty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73.9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A31E4A56-68D2-4836-9686-75F8F9512495}" type="parTrans" cxnId="{0D3D5507-3563-4BEB-8E5D-80BC58B31911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E600B094-0DCC-4A46-B3E0-82A4A77892C9}" type="sibTrans" cxnId="{0D3D5507-3563-4BEB-8E5D-80BC58B31911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C1CD369B-2467-4462-8213-B5AD90BB55B6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100" dirty="0">
              <a:latin typeface="+mn-ea"/>
              <a:ea typeface="+mn-ea"/>
            </a:rPr>
            <a:t>지원체계</a:t>
          </a:r>
          <a:endParaRPr lang="en-US" altLang="ko-KR" sz="1100" dirty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68.1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66A8023A-3C36-4302-885E-01AE2194070D}" type="parTrans" cxnId="{A61C5FA1-8FC4-4C4E-A706-DC2E8EAAB00D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1514E993-F375-4F2B-8A8B-D4885727DB81}" type="sibTrans" cxnId="{A61C5FA1-8FC4-4C4E-A706-DC2E8EAAB00D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C21BC614-A838-45EB-8AAF-EC866DDA831E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100" dirty="0">
              <a:latin typeface="+mn-ea"/>
              <a:ea typeface="+mn-ea"/>
            </a:rPr>
            <a:t>밀착</a:t>
          </a:r>
          <a:endParaRPr lang="en-US" altLang="ko-KR" sz="1100" dirty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66.8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B9C8B6A1-C392-46E5-9BD7-910CC7B3D604}" type="parTrans" cxnId="{6560B016-BD8F-49E0-BC99-F86CC84759B7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54F74540-C07C-472B-BE25-26BAFBEEE46C}" type="sibTrans" cxnId="{6560B016-BD8F-49E0-BC99-F86CC84759B7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898DE6B8-EAA4-41B9-907A-EAED7B6DC051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100" dirty="0">
              <a:latin typeface="+mn-ea"/>
              <a:ea typeface="+mn-ea"/>
            </a:rPr>
            <a:t>채용 및 추천</a:t>
          </a:r>
          <a:endParaRPr lang="en-US" altLang="ko-KR" sz="1100" dirty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74.0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548A987C-B137-4E67-B1D4-64543A7AD1B6}" type="parTrans" cxnId="{CD54421C-A16D-4547-9ED3-89381D5EA4D4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C3863AAB-2718-41C8-A2D3-2D8D8220C946}" type="sibTrans" cxnId="{CD54421C-A16D-4547-9ED3-89381D5EA4D4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06F0887D-DBEC-4EBD-B3DC-50EA8494C715}">
      <dgm:prSet phldrT="[텍스트]" custT="1"/>
      <dgm:spPr>
        <a:solidFill>
          <a:schemeClr val="accent4"/>
        </a:solidFill>
      </dgm:spPr>
      <dgm:t>
        <a:bodyPr/>
        <a:lstStyle/>
        <a:p>
          <a:pPr latinLnBrk="1"/>
          <a:r>
            <a:rPr lang="ko-KR" altLang="en-US" sz="1100" b="1" dirty="0" smtClean="0">
              <a:latin typeface="+mn-ea"/>
              <a:ea typeface="+mn-ea"/>
            </a:rPr>
            <a:t>핵심역량 만족도</a:t>
          </a:r>
          <a:r>
            <a:rPr lang="en-US" altLang="ko-KR" sz="1100" b="1" dirty="0" smtClean="0">
              <a:latin typeface="+mn-ea"/>
              <a:ea typeface="+mn-ea"/>
            </a:rPr>
            <a:t>67.3</a:t>
          </a:r>
          <a:r>
            <a:rPr lang="ko-KR" altLang="en-US" sz="1100" b="1" dirty="0" smtClean="0">
              <a:latin typeface="+mn-ea"/>
              <a:ea typeface="+mn-ea"/>
            </a:rPr>
            <a:t>점</a:t>
          </a:r>
          <a:endParaRPr lang="ko-KR" altLang="en-US" sz="1100" b="1" dirty="0">
            <a:latin typeface="+mn-ea"/>
            <a:ea typeface="+mn-ea"/>
          </a:endParaRPr>
        </a:p>
      </dgm:t>
    </dgm:pt>
    <dgm:pt modelId="{60CFFADA-8C98-48DD-936F-FD2A54765312}" type="parTrans" cxnId="{B8457E34-86CC-412F-954F-8862AF3BDAFB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705CF461-618E-44DA-AB9A-F98A20495E40}" type="sibTrans" cxnId="{B8457E34-86CC-412F-954F-8862AF3BDAFB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5CA8F868-9FA3-4F9E-9AF6-C049107BE168}">
      <dgm:prSet custT="1"/>
      <dgm:spPr/>
      <dgm:t>
        <a:bodyPr/>
        <a:lstStyle/>
        <a:p>
          <a:pPr latinLnBrk="1"/>
          <a:r>
            <a:rPr lang="ko-KR" altLang="en-US" sz="1100" dirty="0" smtClean="0">
              <a:latin typeface="+mn-ea"/>
              <a:ea typeface="+mn-ea"/>
            </a:rPr>
            <a:t>봉사</a:t>
          </a:r>
          <a:endParaRPr lang="en-US" altLang="ko-KR" sz="1100" dirty="0" smtClean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71.8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0A1D6E82-674A-4F74-B7AF-F9592473C299}" type="parTrans" cxnId="{833546FC-1880-4A48-ACD7-179B21C5A058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9C126ADF-F38C-4391-BBC1-A2D35BB55240}" type="sibTrans" cxnId="{833546FC-1880-4A48-ACD7-179B21C5A058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E95C76B5-C736-4D1B-AFAC-EB3EC8A519F1}">
      <dgm:prSet custT="1"/>
      <dgm:spPr/>
      <dgm:t>
        <a:bodyPr/>
        <a:lstStyle/>
        <a:p>
          <a:pPr latinLnBrk="1"/>
          <a:r>
            <a:rPr lang="ko-KR" altLang="en-US" sz="1100" dirty="0" smtClean="0">
              <a:latin typeface="+mn-ea"/>
              <a:ea typeface="+mn-ea"/>
            </a:rPr>
            <a:t>소통</a:t>
          </a:r>
          <a:endParaRPr lang="en-US" altLang="ko-KR" sz="1100" dirty="0" smtClean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64.3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E827C142-DABC-439E-8C1A-28BFD64505C8}" type="parTrans" cxnId="{4D0B8C70-6752-4D8B-892C-6E3E7F67B36F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4A3566CD-BDC0-4F44-9BE3-BB3CBB6FAE39}" type="sibTrans" cxnId="{4D0B8C70-6752-4D8B-892C-6E3E7F67B36F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6B87B78D-FA38-456E-AD7E-B090603D73B7}">
      <dgm:prSet custT="1"/>
      <dgm:spPr/>
      <dgm:t>
        <a:bodyPr/>
        <a:lstStyle/>
        <a:p>
          <a:pPr latinLnBrk="1"/>
          <a:r>
            <a:rPr lang="ko-KR" altLang="en-US" sz="1100" dirty="0" smtClean="0">
              <a:latin typeface="+mn-ea"/>
              <a:ea typeface="+mn-ea"/>
            </a:rPr>
            <a:t>창의</a:t>
          </a:r>
          <a:endParaRPr lang="en-US" altLang="ko-KR" sz="1100" dirty="0" smtClean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67.7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06C2ACB1-9C24-4D94-A6CF-6F66526B8875}" type="parTrans" cxnId="{2B30E50C-5472-4253-B376-4D559E7B0C0C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CE3851CA-938E-4EB8-A21C-F86D491D2941}" type="sibTrans" cxnId="{2B30E50C-5472-4253-B376-4D559E7B0C0C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10101650-CB95-4D46-B6DF-27291F06EEC1}">
      <dgm:prSet custT="1"/>
      <dgm:spPr/>
      <dgm:t>
        <a:bodyPr/>
        <a:lstStyle/>
        <a:p>
          <a:pPr latinLnBrk="1"/>
          <a:r>
            <a:rPr lang="ko-KR" altLang="en-US" sz="1100" dirty="0" smtClean="0">
              <a:latin typeface="+mn-ea"/>
              <a:ea typeface="+mn-ea"/>
            </a:rPr>
            <a:t>도전</a:t>
          </a:r>
          <a:endParaRPr lang="en-US" altLang="ko-KR" sz="1100" dirty="0" smtClean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66.4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F9BEB33D-7AF7-4071-B365-269E08F4DBA0}" type="parTrans" cxnId="{D991CE3E-2B74-4250-947F-867A4C5F63D5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1A8C1C35-23E4-42D6-820C-6911B5F5C67A}" type="sibTrans" cxnId="{D991CE3E-2B74-4250-947F-867A4C5F63D5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C31C1727-3C7C-49E4-97FE-FC7F2BBEBFD5}">
      <dgm:prSet custT="1"/>
      <dgm:spPr>
        <a:solidFill>
          <a:schemeClr val="accent1"/>
        </a:solidFill>
      </dgm:spPr>
      <dgm:t>
        <a:bodyPr/>
        <a:lstStyle/>
        <a:p>
          <a:pPr latinLnBrk="1"/>
          <a:r>
            <a:rPr lang="ko-KR" altLang="en-US" sz="1100" dirty="0">
              <a:latin typeface="+mn-ea"/>
              <a:ea typeface="+mn-ea"/>
            </a:rPr>
            <a:t>기여도</a:t>
          </a:r>
          <a:endParaRPr lang="en-US" altLang="ko-KR" sz="1100" dirty="0">
            <a:latin typeface="+mn-ea"/>
            <a:ea typeface="+mn-ea"/>
          </a:endParaRPr>
        </a:p>
        <a:p>
          <a:pPr latinLnBrk="1"/>
          <a:r>
            <a:rPr lang="en-US" altLang="ko-KR" sz="1100" dirty="0" smtClean="0">
              <a:latin typeface="+mn-ea"/>
              <a:ea typeface="+mn-ea"/>
            </a:rPr>
            <a:t>69.6</a:t>
          </a:r>
          <a:r>
            <a:rPr lang="ko-KR" altLang="en-US" sz="1100" dirty="0" smtClean="0">
              <a:latin typeface="+mn-ea"/>
              <a:ea typeface="+mn-ea"/>
            </a:rPr>
            <a:t>점</a:t>
          </a:r>
          <a:endParaRPr lang="ko-KR" altLang="en-US" sz="1100" dirty="0">
            <a:latin typeface="+mn-ea"/>
            <a:ea typeface="+mn-ea"/>
          </a:endParaRPr>
        </a:p>
      </dgm:t>
    </dgm:pt>
    <dgm:pt modelId="{078ECF49-6873-4D20-B7D7-6AB89095E780}" type="sibTrans" cxnId="{7C4A5C2E-0B45-48DF-8748-C8A92AD8DFF6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260B45AD-BDA5-4553-A82D-4088E70437E2}" type="parTrans" cxnId="{7C4A5C2E-0B45-48DF-8748-C8A92AD8DFF6}">
      <dgm:prSet/>
      <dgm:spPr/>
      <dgm:t>
        <a:bodyPr/>
        <a:lstStyle/>
        <a:p>
          <a:pPr latinLnBrk="1"/>
          <a:endParaRPr lang="ko-KR" altLang="en-US" sz="1100">
            <a:latin typeface="+mn-ea"/>
            <a:ea typeface="+mn-ea"/>
          </a:endParaRPr>
        </a:p>
      </dgm:t>
    </dgm:pt>
    <dgm:pt modelId="{4358CEE4-5754-4D46-9829-C47B25E56B78}" type="pres">
      <dgm:prSet presAssocID="{A9A4CC07-A83B-4B64-B7D0-9EBC316A76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1065B9-54DB-4566-96D1-B5CABA82C68C}" type="pres">
      <dgm:prSet presAssocID="{CF506596-6770-4E71-9138-346EF91B2485}" presName="hierRoot1" presStyleCnt="0">
        <dgm:presLayoutVars>
          <dgm:hierBranch/>
        </dgm:presLayoutVars>
      </dgm:prSet>
      <dgm:spPr/>
    </dgm:pt>
    <dgm:pt modelId="{415E92D6-8B16-40AC-B87C-5B697D759471}" type="pres">
      <dgm:prSet presAssocID="{CF506596-6770-4E71-9138-346EF91B2485}" presName="rootComposite1" presStyleCnt="0"/>
      <dgm:spPr/>
    </dgm:pt>
    <dgm:pt modelId="{6935544D-4E0F-4F62-8736-6994CD537942}" type="pres">
      <dgm:prSet presAssocID="{CF506596-6770-4E71-9138-346EF91B2485}" presName="rootText1" presStyleLbl="node0" presStyleIdx="0" presStyleCnt="1" custScaleX="121000" custScaleY="110000" custLinFactNeighborX="18657" custLinFactNeighborY="2272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5C3950-E8B0-467C-8BDC-DF1FD4F0A07F}" type="pres">
      <dgm:prSet presAssocID="{CF506596-6770-4E71-9138-346EF91B2485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65F10729-B716-4D8F-B3C6-5E2C46B20DA7}" type="pres">
      <dgm:prSet presAssocID="{CF506596-6770-4E71-9138-346EF91B2485}" presName="hierChild2" presStyleCnt="0"/>
      <dgm:spPr/>
    </dgm:pt>
    <dgm:pt modelId="{327BEB79-77CF-47FD-A7CA-8245D7DA8DCC}" type="pres">
      <dgm:prSet presAssocID="{A8DA0163-79ED-46C5-9A05-A7E503A69733}" presName="Name35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C1800B3-E264-4079-AF09-3225B9A5742A}" type="pres">
      <dgm:prSet presAssocID="{A3E81E9F-7B98-4E0C-93E8-906D603842EE}" presName="hierRoot2" presStyleCnt="0">
        <dgm:presLayoutVars>
          <dgm:hierBranch val="l"/>
        </dgm:presLayoutVars>
      </dgm:prSet>
      <dgm:spPr/>
    </dgm:pt>
    <dgm:pt modelId="{3DC25C05-92F2-407C-A1EA-F1D5B20CDF38}" type="pres">
      <dgm:prSet presAssocID="{A3E81E9F-7B98-4E0C-93E8-906D603842EE}" presName="rootComposite" presStyleCnt="0"/>
      <dgm:spPr/>
    </dgm:pt>
    <dgm:pt modelId="{DE083E13-C921-47BE-ADC9-F2E500C26F34}" type="pres">
      <dgm:prSet presAssocID="{A3E81E9F-7B98-4E0C-93E8-906D603842EE}" presName="rootText" presStyleLbl="node2" presStyleIdx="0" presStyleCnt="3" custScaleX="110000" custLinFactNeighborX="-49358" custLinFactNeighborY="2740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84AD77-333B-44F2-A1C9-A42E08244542}" type="pres">
      <dgm:prSet presAssocID="{A3E81E9F-7B98-4E0C-93E8-906D603842EE}" presName="rootConnector" presStyleLbl="node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D377A2F-08A9-4829-BEA7-5041DE0BBE7F}" type="pres">
      <dgm:prSet presAssocID="{A3E81E9F-7B98-4E0C-93E8-906D603842EE}" presName="hierChild4" presStyleCnt="0"/>
      <dgm:spPr/>
    </dgm:pt>
    <dgm:pt modelId="{9735CC1F-624B-4529-A3C9-39CE0B661FA2}" type="pres">
      <dgm:prSet presAssocID="{1262CA2B-F102-4AB2-B167-2058C4C710D1}" presName="Name50" presStyleLbl="parChTrans1D3" presStyleIdx="0" presStyleCnt="12"/>
      <dgm:spPr/>
      <dgm:t>
        <a:bodyPr/>
        <a:lstStyle/>
        <a:p>
          <a:pPr latinLnBrk="1"/>
          <a:endParaRPr lang="ko-KR" altLang="en-US"/>
        </a:p>
      </dgm:t>
    </dgm:pt>
    <dgm:pt modelId="{6D7E6DE5-7742-465F-BEC3-B3A43D0B3467}" type="pres">
      <dgm:prSet presAssocID="{15124EBD-EE90-4F89-B31F-446A56AB2284}" presName="hierRoot2" presStyleCnt="0">
        <dgm:presLayoutVars>
          <dgm:hierBranch val="init"/>
        </dgm:presLayoutVars>
      </dgm:prSet>
      <dgm:spPr/>
    </dgm:pt>
    <dgm:pt modelId="{7361AAD7-71A5-49A1-8F3C-92725AEFC1E0}" type="pres">
      <dgm:prSet presAssocID="{15124EBD-EE90-4F89-B31F-446A56AB2284}" presName="rootComposite" presStyleCnt="0"/>
      <dgm:spPr/>
    </dgm:pt>
    <dgm:pt modelId="{2FBBDA90-03F5-4CFF-975A-80A5653E8771}" type="pres">
      <dgm:prSet presAssocID="{15124EBD-EE90-4F89-B31F-446A56AB2284}" presName="rootText" presStyleLbl="node3" presStyleIdx="0" presStyleCnt="12" custLinFactNeighborX="-43364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6738D5-3F85-4BA0-AE16-843714B2CA03}" type="pres">
      <dgm:prSet presAssocID="{15124EBD-EE90-4F89-B31F-446A56AB2284}" presName="rootConnector" presStyleLbl="node3" presStyleIdx="0" presStyleCnt="12"/>
      <dgm:spPr/>
      <dgm:t>
        <a:bodyPr/>
        <a:lstStyle/>
        <a:p>
          <a:pPr latinLnBrk="1"/>
          <a:endParaRPr lang="ko-KR" altLang="en-US"/>
        </a:p>
      </dgm:t>
    </dgm:pt>
    <dgm:pt modelId="{905F0B0B-019D-4E3E-B6C0-753477A7644B}" type="pres">
      <dgm:prSet presAssocID="{15124EBD-EE90-4F89-B31F-446A56AB2284}" presName="hierChild4" presStyleCnt="0"/>
      <dgm:spPr/>
    </dgm:pt>
    <dgm:pt modelId="{5EE2D3C8-ABEF-485F-A21A-EB8A8FB75B17}" type="pres">
      <dgm:prSet presAssocID="{15124EBD-EE90-4F89-B31F-446A56AB2284}" presName="hierChild5" presStyleCnt="0"/>
      <dgm:spPr/>
    </dgm:pt>
    <dgm:pt modelId="{4200A7EA-DB7E-4491-B6DB-C3EC28B8E205}" type="pres">
      <dgm:prSet presAssocID="{260B45AD-BDA5-4553-A82D-4088E70437E2}" presName="Name50" presStyleLbl="parChTrans1D3" presStyleIdx="1" presStyleCnt="12"/>
      <dgm:spPr/>
      <dgm:t>
        <a:bodyPr/>
        <a:lstStyle/>
        <a:p>
          <a:pPr latinLnBrk="1"/>
          <a:endParaRPr lang="ko-KR" altLang="en-US"/>
        </a:p>
      </dgm:t>
    </dgm:pt>
    <dgm:pt modelId="{C1BFB910-EEF0-45DF-B8B1-A99A5308A53D}" type="pres">
      <dgm:prSet presAssocID="{C31C1727-3C7C-49E4-97FE-FC7F2BBEBFD5}" presName="hierRoot2" presStyleCnt="0">
        <dgm:presLayoutVars>
          <dgm:hierBranch val="init"/>
        </dgm:presLayoutVars>
      </dgm:prSet>
      <dgm:spPr/>
    </dgm:pt>
    <dgm:pt modelId="{476CCC98-B10D-4479-9102-F5C7D3A7D666}" type="pres">
      <dgm:prSet presAssocID="{C31C1727-3C7C-49E4-97FE-FC7F2BBEBFD5}" presName="rootComposite" presStyleCnt="0"/>
      <dgm:spPr/>
    </dgm:pt>
    <dgm:pt modelId="{FAE96E4A-A49A-4194-8552-350CA94BD4C1}" type="pres">
      <dgm:prSet presAssocID="{C31C1727-3C7C-49E4-97FE-FC7F2BBEBFD5}" presName="rootText" presStyleLbl="node3" presStyleIdx="1" presStyleCnt="12" custLinFactNeighborX="-42576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F8616C-EDE4-40A3-A1E5-04D631848A32}" type="pres">
      <dgm:prSet presAssocID="{C31C1727-3C7C-49E4-97FE-FC7F2BBEBFD5}" presName="rootConnector" presStyleLbl="node3" presStyleIdx="1" presStyleCnt="12"/>
      <dgm:spPr/>
      <dgm:t>
        <a:bodyPr/>
        <a:lstStyle/>
        <a:p>
          <a:pPr latinLnBrk="1"/>
          <a:endParaRPr lang="ko-KR" altLang="en-US"/>
        </a:p>
      </dgm:t>
    </dgm:pt>
    <dgm:pt modelId="{C68C1E18-D6C9-4CD8-A585-DEAB522492B2}" type="pres">
      <dgm:prSet presAssocID="{C31C1727-3C7C-49E4-97FE-FC7F2BBEBFD5}" presName="hierChild4" presStyleCnt="0"/>
      <dgm:spPr/>
    </dgm:pt>
    <dgm:pt modelId="{7855CEEF-C786-405C-ADC6-02A97FB5540A}" type="pres">
      <dgm:prSet presAssocID="{C31C1727-3C7C-49E4-97FE-FC7F2BBEBFD5}" presName="hierChild5" presStyleCnt="0"/>
      <dgm:spPr/>
    </dgm:pt>
    <dgm:pt modelId="{B5277615-F392-48FA-9988-CFA94A10A87C}" type="pres">
      <dgm:prSet presAssocID="{B866E4B3-8F8E-4E5A-848B-F1C9AF7C35EF}" presName="Name50" presStyleLbl="parChTrans1D3" presStyleIdx="2" presStyleCnt="12"/>
      <dgm:spPr/>
      <dgm:t>
        <a:bodyPr/>
        <a:lstStyle/>
        <a:p>
          <a:pPr latinLnBrk="1"/>
          <a:endParaRPr lang="ko-KR" altLang="en-US"/>
        </a:p>
      </dgm:t>
    </dgm:pt>
    <dgm:pt modelId="{37830FA3-3561-4A6A-BFD1-948B3C1F07A3}" type="pres">
      <dgm:prSet presAssocID="{9ABC0351-C2B2-462F-A40D-3E34DE7F57D1}" presName="hierRoot2" presStyleCnt="0">
        <dgm:presLayoutVars>
          <dgm:hierBranch val="init"/>
        </dgm:presLayoutVars>
      </dgm:prSet>
      <dgm:spPr/>
    </dgm:pt>
    <dgm:pt modelId="{87180E82-E809-4D21-AAC3-05097F0AE87D}" type="pres">
      <dgm:prSet presAssocID="{9ABC0351-C2B2-462F-A40D-3E34DE7F57D1}" presName="rootComposite" presStyleCnt="0"/>
      <dgm:spPr/>
    </dgm:pt>
    <dgm:pt modelId="{EAAB115C-CAD7-409F-92D2-5B45C1437685}" type="pres">
      <dgm:prSet presAssocID="{9ABC0351-C2B2-462F-A40D-3E34DE7F57D1}" presName="rootText" presStyleLbl="node3" presStyleIdx="2" presStyleCnt="12" custLinFactNeighborX="-42576" custLinFactNeighborY="-2046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CAFF48-C5F8-4183-BE72-C71ED6156A12}" type="pres">
      <dgm:prSet presAssocID="{9ABC0351-C2B2-462F-A40D-3E34DE7F57D1}" presName="rootConnector" presStyleLbl="node3" presStyleIdx="2" presStyleCnt="12"/>
      <dgm:spPr/>
      <dgm:t>
        <a:bodyPr/>
        <a:lstStyle/>
        <a:p>
          <a:pPr latinLnBrk="1"/>
          <a:endParaRPr lang="ko-KR" altLang="en-US"/>
        </a:p>
      </dgm:t>
    </dgm:pt>
    <dgm:pt modelId="{A3B257C5-4197-4947-A977-EAE1552A4278}" type="pres">
      <dgm:prSet presAssocID="{9ABC0351-C2B2-462F-A40D-3E34DE7F57D1}" presName="hierChild4" presStyleCnt="0"/>
      <dgm:spPr/>
    </dgm:pt>
    <dgm:pt modelId="{A1718AFD-4554-429B-BB04-FDE282D5DCBB}" type="pres">
      <dgm:prSet presAssocID="{9ABC0351-C2B2-462F-A40D-3E34DE7F57D1}" presName="hierChild5" presStyleCnt="0"/>
      <dgm:spPr/>
    </dgm:pt>
    <dgm:pt modelId="{8591ECC1-91FA-40EC-AD4D-F7ACCB3A71D1}" type="pres">
      <dgm:prSet presAssocID="{A3E81E9F-7B98-4E0C-93E8-906D603842EE}" presName="hierChild5" presStyleCnt="0"/>
      <dgm:spPr/>
    </dgm:pt>
    <dgm:pt modelId="{56462004-A118-41FC-BBD2-D7275FF88E70}" type="pres">
      <dgm:prSet presAssocID="{60CFFADA-8C98-48DD-936F-FD2A54765312}" presName="Name35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B9E24865-1EE5-45EE-9B8E-440441CCA7F7}" type="pres">
      <dgm:prSet presAssocID="{06F0887D-DBEC-4EBD-B3DC-50EA8494C715}" presName="hierRoot2" presStyleCnt="0">
        <dgm:presLayoutVars>
          <dgm:hierBranch val="init"/>
        </dgm:presLayoutVars>
      </dgm:prSet>
      <dgm:spPr/>
    </dgm:pt>
    <dgm:pt modelId="{6B294B4E-9F0B-4A48-BE16-E99CF2F1C6BF}" type="pres">
      <dgm:prSet presAssocID="{06F0887D-DBEC-4EBD-B3DC-50EA8494C715}" presName="rootComposite" presStyleCnt="0"/>
      <dgm:spPr/>
    </dgm:pt>
    <dgm:pt modelId="{D240C8FE-390A-4837-B82E-1C155BE11E66}" type="pres">
      <dgm:prSet presAssocID="{06F0887D-DBEC-4EBD-B3DC-50EA8494C715}" presName="rootText" presStyleLbl="node2" presStyleIdx="1" presStyleCnt="3" custScaleX="110000" custLinFactX="100000" custLinFactNeighborX="179738" custLinFactNeighborY="2694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E25C903-2821-40E5-92B1-3A6FBA4205BA}" type="pres">
      <dgm:prSet presAssocID="{06F0887D-DBEC-4EBD-B3DC-50EA8494C715}" presName="rootConnector" presStyleLbl="node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75BA9D0-8ADB-459D-9B1D-E3C83A54EBBE}" type="pres">
      <dgm:prSet presAssocID="{06F0887D-DBEC-4EBD-B3DC-50EA8494C715}" presName="hierChild4" presStyleCnt="0"/>
      <dgm:spPr/>
    </dgm:pt>
    <dgm:pt modelId="{3E6488F3-AECB-4D9E-80AB-99C5F3EA48F5}" type="pres">
      <dgm:prSet presAssocID="{0A1D6E82-674A-4F74-B7AF-F9592473C299}" presName="Name37" presStyleLbl="parChTrans1D3" presStyleIdx="3" presStyleCnt="12"/>
      <dgm:spPr/>
      <dgm:t>
        <a:bodyPr/>
        <a:lstStyle/>
        <a:p>
          <a:pPr latinLnBrk="1"/>
          <a:endParaRPr lang="ko-KR" altLang="en-US"/>
        </a:p>
      </dgm:t>
    </dgm:pt>
    <dgm:pt modelId="{60F06B92-6EDA-4D5A-9C65-9D38D4B0FEAB}" type="pres">
      <dgm:prSet presAssocID="{5CA8F868-9FA3-4F9E-9AF6-C049107BE168}" presName="hierRoot2" presStyleCnt="0">
        <dgm:presLayoutVars>
          <dgm:hierBranch val="init"/>
        </dgm:presLayoutVars>
      </dgm:prSet>
      <dgm:spPr/>
    </dgm:pt>
    <dgm:pt modelId="{4E50C7E1-38F0-4FE5-9AD5-759A7D25DD33}" type="pres">
      <dgm:prSet presAssocID="{5CA8F868-9FA3-4F9E-9AF6-C049107BE168}" presName="rootComposite" presStyleCnt="0"/>
      <dgm:spPr/>
    </dgm:pt>
    <dgm:pt modelId="{32E290EB-9D3F-4530-93C9-3A3BD7A512E4}" type="pres">
      <dgm:prSet presAssocID="{5CA8F868-9FA3-4F9E-9AF6-C049107BE168}" presName="rootText" presStyleLbl="node3" presStyleIdx="3" presStyleCnt="12" custLinFactX="100000" custLinFactNeighborX="173858" custLinFactNeighborY="872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A13636-342F-4864-88DA-E19C1884794A}" type="pres">
      <dgm:prSet presAssocID="{5CA8F868-9FA3-4F9E-9AF6-C049107BE168}" presName="rootConnector" presStyleLbl="node3" presStyleIdx="3" presStyleCnt="12"/>
      <dgm:spPr/>
      <dgm:t>
        <a:bodyPr/>
        <a:lstStyle/>
        <a:p>
          <a:pPr latinLnBrk="1"/>
          <a:endParaRPr lang="ko-KR" altLang="en-US"/>
        </a:p>
      </dgm:t>
    </dgm:pt>
    <dgm:pt modelId="{BDA42673-480C-41FE-9026-C4220DC1F198}" type="pres">
      <dgm:prSet presAssocID="{5CA8F868-9FA3-4F9E-9AF6-C049107BE168}" presName="hierChild4" presStyleCnt="0"/>
      <dgm:spPr/>
    </dgm:pt>
    <dgm:pt modelId="{82644C4C-13A4-40E1-B5B1-2E7180C634BB}" type="pres">
      <dgm:prSet presAssocID="{5CA8F868-9FA3-4F9E-9AF6-C049107BE168}" presName="hierChild5" presStyleCnt="0"/>
      <dgm:spPr/>
    </dgm:pt>
    <dgm:pt modelId="{EDCC9210-8E4D-478D-8A8E-BBDE79E584D1}" type="pres">
      <dgm:prSet presAssocID="{E827C142-DABC-439E-8C1A-28BFD64505C8}" presName="Name37" presStyleLbl="parChTrans1D3" presStyleIdx="4" presStyleCnt="12"/>
      <dgm:spPr/>
      <dgm:t>
        <a:bodyPr/>
        <a:lstStyle/>
        <a:p>
          <a:pPr latinLnBrk="1"/>
          <a:endParaRPr lang="ko-KR" altLang="en-US"/>
        </a:p>
      </dgm:t>
    </dgm:pt>
    <dgm:pt modelId="{9025D53E-0376-4F3F-AF5F-ADAC73BD52DE}" type="pres">
      <dgm:prSet presAssocID="{E95C76B5-C736-4D1B-AFAC-EB3EC8A519F1}" presName="hierRoot2" presStyleCnt="0">
        <dgm:presLayoutVars>
          <dgm:hierBranch val="init"/>
        </dgm:presLayoutVars>
      </dgm:prSet>
      <dgm:spPr/>
    </dgm:pt>
    <dgm:pt modelId="{B0FF17F0-1BD9-445F-9272-1C1A3593C6D8}" type="pres">
      <dgm:prSet presAssocID="{E95C76B5-C736-4D1B-AFAC-EB3EC8A519F1}" presName="rootComposite" presStyleCnt="0"/>
      <dgm:spPr/>
    </dgm:pt>
    <dgm:pt modelId="{5A7B96B3-D8D9-4A4D-94ED-DB2C875FDE27}" type="pres">
      <dgm:prSet presAssocID="{E95C76B5-C736-4D1B-AFAC-EB3EC8A519F1}" presName="rootText" presStyleLbl="node3" presStyleIdx="4" presStyleCnt="12" custLinFactX="100000" custLinFactNeighborX="173858" custLinFactNeighborY="-44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2D31314-CBA1-4778-A09E-97643BF6F544}" type="pres">
      <dgm:prSet presAssocID="{E95C76B5-C736-4D1B-AFAC-EB3EC8A519F1}" presName="rootConnector" presStyleLbl="node3" presStyleIdx="4" presStyleCnt="12"/>
      <dgm:spPr/>
      <dgm:t>
        <a:bodyPr/>
        <a:lstStyle/>
        <a:p>
          <a:pPr latinLnBrk="1"/>
          <a:endParaRPr lang="ko-KR" altLang="en-US"/>
        </a:p>
      </dgm:t>
    </dgm:pt>
    <dgm:pt modelId="{F618A780-E5CA-4510-B91A-4F8C94605376}" type="pres">
      <dgm:prSet presAssocID="{E95C76B5-C736-4D1B-AFAC-EB3EC8A519F1}" presName="hierChild4" presStyleCnt="0"/>
      <dgm:spPr/>
    </dgm:pt>
    <dgm:pt modelId="{A751CE32-4B26-4BF4-9DB4-3E809A5529A0}" type="pres">
      <dgm:prSet presAssocID="{E95C76B5-C736-4D1B-AFAC-EB3EC8A519F1}" presName="hierChild5" presStyleCnt="0"/>
      <dgm:spPr/>
    </dgm:pt>
    <dgm:pt modelId="{4C495F94-8A07-45C7-A67F-046CBB1F7B71}" type="pres">
      <dgm:prSet presAssocID="{06C2ACB1-9C24-4D94-A6CF-6F66526B8875}" presName="Name37" presStyleLbl="parChTrans1D3" presStyleIdx="5" presStyleCnt="12"/>
      <dgm:spPr/>
      <dgm:t>
        <a:bodyPr/>
        <a:lstStyle/>
        <a:p>
          <a:pPr latinLnBrk="1"/>
          <a:endParaRPr lang="ko-KR" altLang="en-US"/>
        </a:p>
      </dgm:t>
    </dgm:pt>
    <dgm:pt modelId="{FC08DF4A-E0F2-41BD-A2AB-2C4E5B5943C8}" type="pres">
      <dgm:prSet presAssocID="{6B87B78D-FA38-456E-AD7E-B090603D73B7}" presName="hierRoot2" presStyleCnt="0">
        <dgm:presLayoutVars>
          <dgm:hierBranch val="init"/>
        </dgm:presLayoutVars>
      </dgm:prSet>
      <dgm:spPr/>
    </dgm:pt>
    <dgm:pt modelId="{AA52566B-6E7A-41AB-9BA3-FE7E2982FD47}" type="pres">
      <dgm:prSet presAssocID="{6B87B78D-FA38-456E-AD7E-B090603D73B7}" presName="rootComposite" presStyleCnt="0"/>
      <dgm:spPr/>
    </dgm:pt>
    <dgm:pt modelId="{6D200A4B-61E3-45B7-B71D-616D26F9C1E8}" type="pres">
      <dgm:prSet presAssocID="{6B87B78D-FA38-456E-AD7E-B090603D73B7}" presName="rootText" presStyleLbl="node3" presStyleIdx="5" presStyleCnt="12" custLinFactX="100000" custLinFactNeighborX="173858" custLinFactNeighborY="-969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08D1D01-455E-48EB-A294-32CBF67E4D4F}" type="pres">
      <dgm:prSet presAssocID="{6B87B78D-FA38-456E-AD7E-B090603D73B7}" presName="rootConnector" presStyleLbl="node3" presStyleIdx="5" presStyleCnt="12"/>
      <dgm:spPr/>
      <dgm:t>
        <a:bodyPr/>
        <a:lstStyle/>
        <a:p>
          <a:pPr latinLnBrk="1"/>
          <a:endParaRPr lang="ko-KR" altLang="en-US"/>
        </a:p>
      </dgm:t>
    </dgm:pt>
    <dgm:pt modelId="{C8A63BDF-26BB-4F08-BC5A-3C17235CCAD3}" type="pres">
      <dgm:prSet presAssocID="{6B87B78D-FA38-456E-AD7E-B090603D73B7}" presName="hierChild4" presStyleCnt="0"/>
      <dgm:spPr/>
    </dgm:pt>
    <dgm:pt modelId="{16D6BE39-746F-495D-BD20-32B4694ADCA2}" type="pres">
      <dgm:prSet presAssocID="{6B87B78D-FA38-456E-AD7E-B090603D73B7}" presName="hierChild5" presStyleCnt="0"/>
      <dgm:spPr/>
    </dgm:pt>
    <dgm:pt modelId="{B8F06BB8-2438-4496-ABB4-CE0411908EFE}" type="pres">
      <dgm:prSet presAssocID="{F9BEB33D-7AF7-4071-B365-269E08F4DBA0}" presName="Name37" presStyleLbl="parChTrans1D3" presStyleIdx="6" presStyleCnt="12"/>
      <dgm:spPr/>
      <dgm:t>
        <a:bodyPr/>
        <a:lstStyle/>
        <a:p>
          <a:pPr latinLnBrk="1"/>
          <a:endParaRPr lang="ko-KR" altLang="en-US"/>
        </a:p>
      </dgm:t>
    </dgm:pt>
    <dgm:pt modelId="{BEEEB491-FECB-47C5-8BA6-FE7AF449399C}" type="pres">
      <dgm:prSet presAssocID="{10101650-CB95-4D46-B6DF-27291F06EEC1}" presName="hierRoot2" presStyleCnt="0">
        <dgm:presLayoutVars>
          <dgm:hierBranch val="init"/>
        </dgm:presLayoutVars>
      </dgm:prSet>
      <dgm:spPr/>
    </dgm:pt>
    <dgm:pt modelId="{AA91E980-07D3-4E19-80A6-75427CF7E60D}" type="pres">
      <dgm:prSet presAssocID="{10101650-CB95-4D46-B6DF-27291F06EEC1}" presName="rootComposite" presStyleCnt="0"/>
      <dgm:spPr/>
    </dgm:pt>
    <dgm:pt modelId="{292428F1-AC25-4112-A3B9-CE3996B38FDB}" type="pres">
      <dgm:prSet presAssocID="{10101650-CB95-4D46-B6DF-27291F06EEC1}" presName="rootText" presStyleLbl="node3" presStyleIdx="6" presStyleCnt="12" custLinFactX="100000" custLinFactNeighborX="173169" custLinFactNeighborY="-2210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8337673-1F29-456F-B58E-748A13616E39}" type="pres">
      <dgm:prSet presAssocID="{10101650-CB95-4D46-B6DF-27291F06EEC1}" presName="rootConnector" presStyleLbl="node3" presStyleIdx="6" presStyleCnt="12"/>
      <dgm:spPr/>
      <dgm:t>
        <a:bodyPr/>
        <a:lstStyle/>
        <a:p>
          <a:pPr latinLnBrk="1"/>
          <a:endParaRPr lang="ko-KR" altLang="en-US"/>
        </a:p>
      </dgm:t>
    </dgm:pt>
    <dgm:pt modelId="{5775331B-A21D-4CC3-A4D1-03C1F49F92BC}" type="pres">
      <dgm:prSet presAssocID="{10101650-CB95-4D46-B6DF-27291F06EEC1}" presName="hierChild4" presStyleCnt="0"/>
      <dgm:spPr/>
    </dgm:pt>
    <dgm:pt modelId="{A7A1EDEF-826A-4806-912E-9511DF39ED9A}" type="pres">
      <dgm:prSet presAssocID="{10101650-CB95-4D46-B6DF-27291F06EEC1}" presName="hierChild5" presStyleCnt="0"/>
      <dgm:spPr/>
    </dgm:pt>
    <dgm:pt modelId="{D7900B74-DEDE-4387-997C-CAA611B7BC57}" type="pres">
      <dgm:prSet presAssocID="{06F0887D-DBEC-4EBD-B3DC-50EA8494C715}" presName="hierChild5" presStyleCnt="0"/>
      <dgm:spPr/>
    </dgm:pt>
    <dgm:pt modelId="{2DD7387D-475A-4B89-AB24-38A65DA60798}" type="pres">
      <dgm:prSet presAssocID="{B60DB2E3-8C71-4FB8-8B60-7A19A1FA3A26}" presName="Name35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112850B3-1D6D-40F9-9B4D-3318163BCA71}" type="pres">
      <dgm:prSet presAssocID="{AB840EE5-FC78-425E-95AC-D85E0422A1B9}" presName="hierRoot2" presStyleCnt="0">
        <dgm:presLayoutVars>
          <dgm:hierBranch val="hang"/>
        </dgm:presLayoutVars>
      </dgm:prSet>
      <dgm:spPr/>
    </dgm:pt>
    <dgm:pt modelId="{3687D733-01D4-47E4-8380-1940434AC7B1}" type="pres">
      <dgm:prSet presAssocID="{AB840EE5-FC78-425E-95AC-D85E0422A1B9}" presName="rootComposite" presStyleCnt="0"/>
      <dgm:spPr/>
    </dgm:pt>
    <dgm:pt modelId="{5FA04A66-09C3-4B72-AE13-B553FC88F8B2}" type="pres">
      <dgm:prSet presAssocID="{AB840EE5-FC78-425E-95AC-D85E0422A1B9}" presName="rootText" presStyleLbl="node2" presStyleIdx="2" presStyleCnt="3" custScaleX="110000" custLinFactX="-51093" custLinFactNeighborX="-100000" custLinFactNeighborY="2740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5696F2-4C07-4467-AC32-A0EEE530C2E3}" type="pres">
      <dgm:prSet presAssocID="{AB840EE5-FC78-425E-95AC-D85E0422A1B9}" presName="rootConnector" presStyleLbl="node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D2274182-3ECD-45CF-92DD-A070922D5CBC}" type="pres">
      <dgm:prSet presAssocID="{AB840EE5-FC78-425E-95AC-D85E0422A1B9}" presName="hierChild4" presStyleCnt="0"/>
      <dgm:spPr/>
    </dgm:pt>
    <dgm:pt modelId="{D5B8FD7A-7298-4585-B25F-1E6BDAC671ED}" type="pres">
      <dgm:prSet presAssocID="{9CB1E56F-876D-4BD5-AA36-923C1ECDD440}" presName="Name48" presStyleLbl="parChTrans1D3" presStyleIdx="7" presStyleCnt="12"/>
      <dgm:spPr/>
      <dgm:t>
        <a:bodyPr/>
        <a:lstStyle/>
        <a:p>
          <a:pPr latinLnBrk="1"/>
          <a:endParaRPr lang="ko-KR" altLang="en-US"/>
        </a:p>
      </dgm:t>
    </dgm:pt>
    <dgm:pt modelId="{9341DC4E-B4F4-4F90-B0C9-DF17080E24BA}" type="pres">
      <dgm:prSet presAssocID="{C7DDF624-CA0A-42F9-9D3A-93D95B41E596}" presName="hierRoot2" presStyleCnt="0">
        <dgm:presLayoutVars>
          <dgm:hierBranch val="init"/>
        </dgm:presLayoutVars>
      </dgm:prSet>
      <dgm:spPr/>
    </dgm:pt>
    <dgm:pt modelId="{A3CC6B2E-AA6D-4713-96F1-F93A477D935C}" type="pres">
      <dgm:prSet presAssocID="{C7DDF624-CA0A-42F9-9D3A-93D95B41E596}" presName="rootComposite" presStyleCnt="0"/>
      <dgm:spPr/>
    </dgm:pt>
    <dgm:pt modelId="{19225D48-5093-4173-9A22-C199CA88DB3B}" type="pres">
      <dgm:prSet presAssocID="{C7DDF624-CA0A-42F9-9D3A-93D95B41E596}" presName="rootText" presStyleLbl="node3" presStyleIdx="7" presStyleCnt="12" custLinFactX="-88394" custLinFactNeighborX="-100000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6AD59F-B829-4E66-AD76-C63DBDFC7373}" type="pres">
      <dgm:prSet presAssocID="{C7DDF624-CA0A-42F9-9D3A-93D95B41E596}" presName="rootConnector" presStyleLbl="node3" presStyleIdx="7" presStyleCnt="12"/>
      <dgm:spPr/>
      <dgm:t>
        <a:bodyPr/>
        <a:lstStyle/>
        <a:p>
          <a:pPr latinLnBrk="1"/>
          <a:endParaRPr lang="ko-KR" altLang="en-US"/>
        </a:p>
      </dgm:t>
    </dgm:pt>
    <dgm:pt modelId="{229E613F-999D-44C7-ABF6-234B525A6011}" type="pres">
      <dgm:prSet presAssocID="{C7DDF624-CA0A-42F9-9D3A-93D95B41E596}" presName="hierChild4" presStyleCnt="0"/>
      <dgm:spPr/>
    </dgm:pt>
    <dgm:pt modelId="{4C2C342F-C238-4EAF-9258-53C065CF181B}" type="pres">
      <dgm:prSet presAssocID="{C7DDF624-CA0A-42F9-9D3A-93D95B41E596}" presName="hierChild5" presStyleCnt="0"/>
      <dgm:spPr/>
    </dgm:pt>
    <dgm:pt modelId="{713D7C6C-42B6-468A-83CF-EB02E2519FE0}" type="pres">
      <dgm:prSet presAssocID="{B9C8B6A1-C392-46E5-9BD7-910CC7B3D604}" presName="Name48" presStyleLbl="parChTrans1D3" presStyleIdx="8" presStyleCnt="12"/>
      <dgm:spPr/>
      <dgm:t>
        <a:bodyPr/>
        <a:lstStyle/>
        <a:p>
          <a:pPr latinLnBrk="1"/>
          <a:endParaRPr lang="ko-KR" altLang="en-US"/>
        </a:p>
      </dgm:t>
    </dgm:pt>
    <dgm:pt modelId="{B6BCF5BE-8021-4AF2-8DCC-3EBA932BA5F4}" type="pres">
      <dgm:prSet presAssocID="{C21BC614-A838-45EB-8AAF-EC866DDA831E}" presName="hierRoot2" presStyleCnt="0">
        <dgm:presLayoutVars>
          <dgm:hierBranch val="hang"/>
        </dgm:presLayoutVars>
      </dgm:prSet>
      <dgm:spPr/>
    </dgm:pt>
    <dgm:pt modelId="{A9164E64-8C5E-4B82-B482-4D44D1FBB31B}" type="pres">
      <dgm:prSet presAssocID="{C21BC614-A838-45EB-8AAF-EC866DDA831E}" presName="rootComposite" presStyleCnt="0"/>
      <dgm:spPr/>
    </dgm:pt>
    <dgm:pt modelId="{0F812DB0-2236-4D97-B78B-C5EC0841B6AE}" type="pres">
      <dgm:prSet presAssocID="{C21BC614-A838-45EB-8AAF-EC866DDA831E}" presName="rootText" presStyleLbl="node3" presStyleIdx="8" presStyleCnt="12" custLinFactX="-33015" custLinFactNeighborX="-100000" custLinFactNeighborY="1448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840DCC-1F81-48A8-8E14-13DD1AD29FCC}" type="pres">
      <dgm:prSet presAssocID="{C21BC614-A838-45EB-8AAF-EC866DDA831E}" presName="rootConnector" presStyleLbl="node3" presStyleIdx="8" presStyleCnt="12"/>
      <dgm:spPr/>
      <dgm:t>
        <a:bodyPr/>
        <a:lstStyle/>
        <a:p>
          <a:pPr latinLnBrk="1"/>
          <a:endParaRPr lang="ko-KR" altLang="en-US"/>
        </a:p>
      </dgm:t>
    </dgm:pt>
    <dgm:pt modelId="{08D8E8A3-96D8-446B-A9D0-CF70D576B895}" type="pres">
      <dgm:prSet presAssocID="{C21BC614-A838-45EB-8AAF-EC866DDA831E}" presName="hierChild4" presStyleCnt="0"/>
      <dgm:spPr/>
    </dgm:pt>
    <dgm:pt modelId="{9F43E56E-7092-4412-A380-9B8A7B25D012}" type="pres">
      <dgm:prSet presAssocID="{C21BC614-A838-45EB-8AAF-EC866DDA831E}" presName="hierChild5" presStyleCnt="0"/>
      <dgm:spPr/>
    </dgm:pt>
    <dgm:pt modelId="{27F22C9F-E467-493E-8C6D-7FC463EA68D7}" type="pres">
      <dgm:prSet presAssocID="{A31E4A56-68D2-4836-9686-75F8F9512495}" presName="Name48" presStyleLbl="parChTrans1D3" presStyleIdx="9" presStyleCnt="12"/>
      <dgm:spPr/>
      <dgm:t>
        <a:bodyPr/>
        <a:lstStyle/>
        <a:p>
          <a:pPr latinLnBrk="1"/>
          <a:endParaRPr lang="ko-KR" altLang="en-US"/>
        </a:p>
      </dgm:t>
    </dgm:pt>
    <dgm:pt modelId="{6E8225D9-9717-4596-B5F9-57F9D2E376E6}" type="pres">
      <dgm:prSet presAssocID="{31449CB7-B9BC-4E88-9860-019050A006CE}" presName="hierRoot2" presStyleCnt="0">
        <dgm:presLayoutVars>
          <dgm:hierBranch val="init"/>
        </dgm:presLayoutVars>
      </dgm:prSet>
      <dgm:spPr/>
    </dgm:pt>
    <dgm:pt modelId="{153E5A97-366E-4DFC-B46A-4AE16E4ED2FB}" type="pres">
      <dgm:prSet presAssocID="{31449CB7-B9BC-4E88-9860-019050A006CE}" presName="rootComposite" presStyleCnt="0"/>
      <dgm:spPr/>
    </dgm:pt>
    <dgm:pt modelId="{D76CC0C9-FC26-49FF-9F70-873F03CC0448}" type="pres">
      <dgm:prSet presAssocID="{31449CB7-B9BC-4E88-9860-019050A006CE}" presName="rootText" presStyleLbl="node3" presStyleIdx="9" presStyleCnt="12" custLinFactX="-88394" custLinFactNeighborX="-100000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822020-879C-469D-9736-4577E753FF47}" type="pres">
      <dgm:prSet presAssocID="{31449CB7-B9BC-4E88-9860-019050A006CE}" presName="rootConnector" presStyleLbl="node3" presStyleIdx="9" presStyleCnt="12"/>
      <dgm:spPr/>
      <dgm:t>
        <a:bodyPr/>
        <a:lstStyle/>
        <a:p>
          <a:pPr latinLnBrk="1"/>
          <a:endParaRPr lang="ko-KR" altLang="en-US"/>
        </a:p>
      </dgm:t>
    </dgm:pt>
    <dgm:pt modelId="{BA60473C-F3E3-4152-BD5E-23333800189C}" type="pres">
      <dgm:prSet presAssocID="{31449CB7-B9BC-4E88-9860-019050A006CE}" presName="hierChild4" presStyleCnt="0"/>
      <dgm:spPr/>
    </dgm:pt>
    <dgm:pt modelId="{1ABDA8D6-E96F-4C85-B23A-57F4DCBDEC5F}" type="pres">
      <dgm:prSet presAssocID="{31449CB7-B9BC-4E88-9860-019050A006CE}" presName="hierChild5" presStyleCnt="0"/>
      <dgm:spPr/>
    </dgm:pt>
    <dgm:pt modelId="{C33E7BD9-4A4E-4677-83A8-6318B5AF2CE4}" type="pres">
      <dgm:prSet presAssocID="{66A8023A-3C36-4302-885E-01AE2194070D}" presName="Name48" presStyleLbl="parChTrans1D3" presStyleIdx="10" presStyleCnt="12"/>
      <dgm:spPr/>
      <dgm:t>
        <a:bodyPr/>
        <a:lstStyle/>
        <a:p>
          <a:pPr latinLnBrk="1"/>
          <a:endParaRPr lang="ko-KR" altLang="en-US"/>
        </a:p>
      </dgm:t>
    </dgm:pt>
    <dgm:pt modelId="{5ED96592-120A-40EF-855F-852C7AF3DEB5}" type="pres">
      <dgm:prSet presAssocID="{C1CD369B-2467-4462-8213-B5AD90BB55B6}" presName="hierRoot2" presStyleCnt="0">
        <dgm:presLayoutVars>
          <dgm:hierBranch val="init"/>
        </dgm:presLayoutVars>
      </dgm:prSet>
      <dgm:spPr/>
    </dgm:pt>
    <dgm:pt modelId="{ABE885B8-4751-482A-91B8-C89A1D4BD983}" type="pres">
      <dgm:prSet presAssocID="{C1CD369B-2467-4462-8213-B5AD90BB55B6}" presName="rootComposite" presStyleCnt="0"/>
      <dgm:spPr/>
    </dgm:pt>
    <dgm:pt modelId="{7905F1A6-61E1-4AB9-9F7A-091B0C62E54D}" type="pres">
      <dgm:prSet presAssocID="{C1CD369B-2467-4462-8213-B5AD90BB55B6}" presName="rootText" presStyleLbl="node3" presStyleIdx="10" presStyleCnt="12" custLinFactX="-33015" custLinFactNeighborX="-100000" custLinFactNeighborY="-431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54A22E-15DB-4003-857E-E8A69E0E9A3E}" type="pres">
      <dgm:prSet presAssocID="{C1CD369B-2467-4462-8213-B5AD90BB55B6}" presName="rootConnector" presStyleLbl="node3" presStyleIdx="10" presStyleCnt="12"/>
      <dgm:spPr/>
      <dgm:t>
        <a:bodyPr/>
        <a:lstStyle/>
        <a:p>
          <a:pPr latinLnBrk="1"/>
          <a:endParaRPr lang="ko-KR" altLang="en-US"/>
        </a:p>
      </dgm:t>
    </dgm:pt>
    <dgm:pt modelId="{30702B48-5C00-4B3A-AFCB-FEB7BF9183A2}" type="pres">
      <dgm:prSet presAssocID="{C1CD369B-2467-4462-8213-B5AD90BB55B6}" presName="hierChild4" presStyleCnt="0"/>
      <dgm:spPr/>
    </dgm:pt>
    <dgm:pt modelId="{301EB5CC-ED9C-4C9B-AC86-02CFAB79D116}" type="pres">
      <dgm:prSet presAssocID="{C1CD369B-2467-4462-8213-B5AD90BB55B6}" presName="hierChild5" presStyleCnt="0"/>
      <dgm:spPr/>
    </dgm:pt>
    <dgm:pt modelId="{58BB0D66-D571-4371-92F1-18F32DE09EE7}" type="pres">
      <dgm:prSet presAssocID="{548A987C-B137-4E67-B1D4-64543A7AD1B6}" presName="Name48" presStyleLbl="parChTrans1D3" presStyleIdx="11" presStyleCnt="12"/>
      <dgm:spPr/>
      <dgm:t>
        <a:bodyPr/>
        <a:lstStyle/>
        <a:p>
          <a:pPr latinLnBrk="1"/>
          <a:endParaRPr lang="ko-KR" altLang="en-US"/>
        </a:p>
      </dgm:t>
    </dgm:pt>
    <dgm:pt modelId="{CC5AAC67-BFCD-4821-BCF5-B3F6B15815D1}" type="pres">
      <dgm:prSet presAssocID="{898DE6B8-EAA4-41B9-907A-EAED7B6DC051}" presName="hierRoot2" presStyleCnt="0">
        <dgm:presLayoutVars>
          <dgm:hierBranch val="hang"/>
        </dgm:presLayoutVars>
      </dgm:prSet>
      <dgm:spPr/>
    </dgm:pt>
    <dgm:pt modelId="{DE960476-6D9F-40EA-B0E1-7176B5633073}" type="pres">
      <dgm:prSet presAssocID="{898DE6B8-EAA4-41B9-907A-EAED7B6DC051}" presName="rootComposite" presStyleCnt="0"/>
      <dgm:spPr/>
    </dgm:pt>
    <dgm:pt modelId="{31FDD2CB-E09A-443D-92ED-25C2E63CC3DF}" type="pres">
      <dgm:prSet presAssocID="{898DE6B8-EAA4-41B9-907A-EAED7B6DC051}" presName="rootText" presStyleLbl="node3" presStyleIdx="11" presStyleCnt="12" custLinFactX="-85582" custLinFactNeighborX="-100000" custLinFactNeighborY="-1286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83E1C3-2ABE-47B1-95BF-8E704B9E2542}" type="pres">
      <dgm:prSet presAssocID="{898DE6B8-EAA4-41B9-907A-EAED7B6DC051}" presName="rootConnector" presStyleLbl="node3" presStyleIdx="11" presStyleCnt="12"/>
      <dgm:spPr/>
      <dgm:t>
        <a:bodyPr/>
        <a:lstStyle/>
        <a:p>
          <a:pPr latinLnBrk="1"/>
          <a:endParaRPr lang="ko-KR" altLang="en-US"/>
        </a:p>
      </dgm:t>
    </dgm:pt>
    <dgm:pt modelId="{19D94041-DFBE-45E5-B6EC-F5431D1101D0}" type="pres">
      <dgm:prSet presAssocID="{898DE6B8-EAA4-41B9-907A-EAED7B6DC051}" presName="hierChild4" presStyleCnt="0"/>
      <dgm:spPr/>
    </dgm:pt>
    <dgm:pt modelId="{94B5F834-E795-4453-A8EB-88DCDC47D716}" type="pres">
      <dgm:prSet presAssocID="{898DE6B8-EAA4-41B9-907A-EAED7B6DC051}" presName="hierChild5" presStyleCnt="0"/>
      <dgm:spPr/>
    </dgm:pt>
    <dgm:pt modelId="{533372FE-FB6C-44B7-9DEF-862577DCC6DD}" type="pres">
      <dgm:prSet presAssocID="{AB840EE5-FC78-425E-95AC-D85E0422A1B9}" presName="hierChild5" presStyleCnt="0"/>
      <dgm:spPr/>
    </dgm:pt>
    <dgm:pt modelId="{43D97E76-DE02-4AB1-BD5B-2E00012AEA15}" type="pres">
      <dgm:prSet presAssocID="{CF506596-6770-4E71-9138-346EF91B2485}" presName="hierChild3" presStyleCnt="0"/>
      <dgm:spPr/>
    </dgm:pt>
  </dgm:ptLst>
  <dgm:cxnLst>
    <dgm:cxn modelId="{7224AE0F-6FEE-4093-B807-6BDE396479ED}" type="presOf" srcId="{9ABC0351-C2B2-462F-A40D-3E34DE7F57D1}" destId="{74CAFF48-C5F8-4183-BE72-C71ED6156A12}" srcOrd="1" destOrd="0" presId="urn:microsoft.com/office/officeart/2005/8/layout/orgChart1"/>
    <dgm:cxn modelId="{479FA0EA-430A-4517-8A37-5EF8B20E7D52}" type="presOf" srcId="{E827C142-DABC-439E-8C1A-28BFD64505C8}" destId="{EDCC9210-8E4D-478D-8A8E-BBDE79E584D1}" srcOrd="0" destOrd="0" presId="urn:microsoft.com/office/officeart/2005/8/layout/orgChart1"/>
    <dgm:cxn modelId="{6D54A5AF-436C-492F-9D84-8CE5B48F68ED}" type="presOf" srcId="{10101650-CB95-4D46-B6DF-27291F06EEC1}" destId="{48337673-1F29-456F-B58E-748A13616E39}" srcOrd="1" destOrd="0" presId="urn:microsoft.com/office/officeart/2005/8/layout/orgChart1"/>
    <dgm:cxn modelId="{A9D1AC30-6327-4EC9-A80D-78E240A9F148}" type="presOf" srcId="{E95C76B5-C736-4D1B-AFAC-EB3EC8A519F1}" destId="{5A7B96B3-D8D9-4A4D-94ED-DB2C875FDE27}" srcOrd="0" destOrd="0" presId="urn:microsoft.com/office/officeart/2005/8/layout/orgChart1"/>
    <dgm:cxn modelId="{329E42F7-C37C-4DDE-B0B7-7254D1AD2D07}" type="presOf" srcId="{6B87B78D-FA38-456E-AD7E-B090603D73B7}" destId="{6D200A4B-61E3-45B7-B71D-616D26F9C1E8}" srcOrd="0" destOrd="0" presId="urn:microsoft.com/office/officeart/2005/8/layout/orgChart1"/>
    <dgm:cxn modelId="{7C4A5C2E-0B45-48DF-8748-C8A92AD8DFF6}" srcId="{A3E81E9F-7B98-4E0C-93E8-906D603842EE}" destId="{C31C1727-3C7C-49E4-97FE-FC7F2BBEBFD5}" srcOrd="1" destOrd="0" parTransId="{260B45AD-BDA5-4553-A82D-4088E70437E2}" sibTransId="{078ECF49-6873-4D20-B7D7-6AB89095E780}"/>
    <dgm:cxn modelId="{FF4A0283-88B0-4013-9D94-1105250D5BD6}" type="presOf" srcId="{60CFFADA-8C98-48DD-936F-FD2A54765312}" destId="{56462004-A118-41FC-BBD2-D7275FF88E70}" srcOrd="0" destOrd="0" presId="urn:microsoft.com/office/officeart/2005/8/layout/orgChart1"/>
    <dgm:cxn modelId="{42B4F31A-7F9C-4679-93CA-79082D9DFBC2}" type="presOf" srcId="{6B87B78D-FA38-456E-AD7E-B090603D73B7}" destId="{E08D1D01-455E-48EB-A294-32CBF67E4D4F}" srcOrd="1" destOrd="0" presId="urn:microsoft.com/office/officeart/2005/8/layout/orgChart1"/>
    <dgm:cxn modelId="{EC9AAE5A-5075-4144-821C-F45FBC9EB625}" type="presOf" srcId="{15124EBD-EE90-4F89-B31F-446A56AB2284}" destId="{2FBBDA90-03F5-4CFF-975A-80A5653E8771}" srcOrd="0" destOrd="0" presId="urn:microsoft.com/office/officeart/2005/8/layout/orgChart1"/>
    <dgm:cxn modelId="{8AC287B1-6FA1-4CA5-916F-50D32FD27BA0}" type="presOf" srcId="{E95C76B5-C736-4D1B-AFAC-EB3EC8A519F1}" destId="{C2D31314-CBA1-4778-A09E-97643BF6F544}" srcOrd="1" destOrd="0" presId="urn:microsoft.com/office/officeart/2005/8/layout/orgChart1"/>
    <dgm:cxn modelId="{CD7E315D-BCCA-4113-92A7-DD84595C0488}" type="presOf" srcId="{31449CB7-B9BC-4E88-9860-019050A006CE}" destId="{7F822020-879C-469D-9736-4577E753FF47}" srcOrd="1" destOrd="0" presId="urn:microsoft.com/office/officeart/2005/8/layout/orgChart1"/>
    <dgm:cxn modelId="{78AA3E8A-CC45-4436-BBE6-A25377578846}" type="presOf" srcId="{A3E81E9F-7B98-4E0C-93E8-906D603842EE}" destId="{3384AD77-333B-44F2-A1C9-A42E08244542}" srcOrd="1" destOrd="0" presId="urn:microsoft.com/office/officeart/2005/8/layout/orgChart1"/>
    <dgm:cxn modelId="{833546FC-1880-4A48-ACD7-179B21C5A058}" srcId="{06F0887D-DBEC-4EBD-B3DC-50EA8494C715}" destId="{5CA8F868-9FA3-4F9E-9AF6-C049107BE168}" srcOrd="0" destOrd="0" parTransId="{0A1D6E82-674A-4F74-B7AF-F9592473C299}" sibTransId="{9C126ADF-F38C-4391-BBC1-A2D35BB55240}"/>
    <dgm:cxn modelId="{CDA4BB6C-14DD-4876-AC1B-54E3D7871337}" srcId="{A3E81E9F-7B98-4E0C-93E8-906D603842EE}" destId="{15124EBD-EE90-4F89-B31F-446A56AB2284}" srcOrd="0" destOrd="0" parTransId="{1262CA2B-F102-4AB2-B167-2058C4C710D1}" sibTransId="{199B7FB2-9ABA-45D3-A163-4D7931152E88}"/>
    <dgm:cxn modelId="{4E2AA6A8-2F99-47CC-AD4E-FF3F219FFC0C}" type="presOf" srcId="{C1CD369B-2467-4462-8213-B5AD90BB55B6}" destId="{7905F1A6-61E1-4AB9-9F7A-091B0C62E54D}" srcOrd="0" destOrd="0" presId="urn:microsoft.com/office/officeart/2005/8/layout/orgChart1"/>
    <dgm:cxn modelId="{358714E6-3014-4E16-A669-91F92FE61A2F}" type="presOf" srcId="{A8DA0163-79ED-46C5-9A05-A7E503A69733}" destId="{327BEB79-77CF-47FD-A7CA-8245D7DA8DCC}" srcOrd="0" destOrd="0" presId="urn:microsoft.com/office/officeart/2005/8/layout/orgChart1"/>
    <dgm:cxn modelId="{9117A9CB-3573-49B9-B8D0-C56363EAF8F9}" type="presOf" srcId="{C21BC614-A838-45EB-8AAF-EC866DDA831E}" destId="{0F812DB0-2236-4D97-B78B-C5EC0841B6AE}" srcOrd="0" destOrd="0" presId="urn:microsoft.com/office/officeart/2005/8/layout/orgChart1"/>
    <dgm:cxn modelId="{6560B016-BD8F-49E0-BC99-F86CC84759B7}" srcId="{AB840EE5-FC78-425E-95AC-D85E0422A1B9}" destId="{C21BC614-A838-45EB-8AAF-EC866DDA831E}" srcOrd="1" destOrd="0" parTransId="{B9C8B6A1-C392-46E5-9BD7-910CC7B3D604}" sibTransId="{54F74540-C07C-472B-BE25-26BAFBEEE46C}"/>
    <dgm:cxn modelId="{CD54421C-A16D-4547-9ED3-89381D5EA4D4}" srcId="{AB840EE5-FC78-425E-95AC-D85E0422A1B9}" destId="{898DE6B8-EAA4-41B9-907A-EAED7B6DC051}" srcOrd="4" destOrd="0" parTransId="{548A987C-B137-4E67-B1D4-64543A7AD1B6}" sibTransId="{C3863AAB-2718-41C8-A2D3-2D8D8220C946}"/>
    <dgm:cxn modelId="{A998435F-06BF-4CAA-B96F-81145F48FFB4}" srcId="{A9A4CC07-A83B-4B64-B7D0-9EBC316A7698}" destId="{CF506596-6770-4E71-9138-346EF91B2485}" srcOrd="0" destOrd="0" parTransId="{D59146B3-FF95-447C-A447-DFCFF5E8A5DB}" sibTransId="{FF966935-776D-4766-9E9B-358F25BE248E}"/>
    <dgm:cxn modelId="{AEE15734-0CAB-4EB6-947C-EBB5BFA0FC13}" type="presOf" srcId="{260B45AD-BDA5-4553-A82D-4088E70437E2}" destId="{4200A7EA-DB7E-4491-B6DB-C3EC28B8E205}" srcOrd="0" destOrd="0" presId="urn:microsoft.com/office/officeart/2005/8/layout/orgChart1"/>
    <dgm:cxn modelId="{FE4556E2-78B4-4529-8F22-9B96B43DE5EC}" type="presOf" srcId="{548A987C-B137-4E67-B1D4-64543A7AD1B6}" destId="{58BB0D66-D571-4371-92F1-18F32DE09EE7}" srcOrd="0" destOrd="0" presId="urn:microsoft.com/office/officeart/2005/8/layout/orgChart1"/>
    <dgm:cxn modelId="{571DFD19-9243-4E0C-91EB-C3DB682601CC}" type="presOf" srcId="{AB840EE5-FC78-425E-95AC-D85E0422A1B9}" destId="{5FA04A66-09C3-4B72-AE13-B553FC88F8B2}" srcOrd="0" destOrd="0" presId="urn:microsoft.com/office/officeart/2005/8/layout/orgChart1"/>
    <dgm:cxn modelId="{7A541AB6-2D9C-4CBC-9F26-B2C911A3F5E0}" type="presOf" srcId="{31449CB7-B9BC-4E88-9860-019050A006CE}" destId="{D76CC0C9-FC26-49FF-9F70-873F03CC0448}" srcOrd="0" destOrd="0" presId="urn:microsoft.com/office/officeart/2005/8/layout/orgChart1"/>
    <dgm:cxn modelId="{0D3D5507-3563-4BEB-8E5D-80BC58B31911}" srcId="{AB840EE5-FC78-425E-95AC-D85E0422A1B9}" destId="{31449CB7-B9BC-4E88-9860-019050A006CE}" srcOrd="2" destOrd="0" parTransId="{A31E4A56-68D2-4836-9686-75F8F9512495}" sibTransId="{E600B094-0DCC-4A46-B3E0-82A4A77892C9}"/>
    <dgm:cxn modelId="{8B23D5C6-3656-4601-BF0A-17E6DA1395B8}" type="presOf" srcId="{CF506596-6770-4E71-9138-346EF91B2485}" destId="{8C5C3950-E8B0-467C-8BDC-DF1FD4F0A07F}" srcOrd="1" destOrd="0" presId="urn:microsoft.com/office/officeart/2005/8/layout/orgChart1"/>
    <dgm:cxn modelId="{3E01441B-B530-49C5-9F04-EF3AF1D1ED1E}" type="presOf" srcId="{10101650-CB95-4D46-B6DF-27291F06EEC1}" destId="{292428F1-AC25-4112-A3B9-CE3996B38FDB}" srcOrd="0" destOrd="0" presId="urn:microsoft.com/office/officeart/2005/8/layout/orgChart1"/>
    <dgm:cxn modelId="{24AAAEFA-7B1E-42FF-A381-3509AA2266FC}" type="presOf" srcId="{B866E4B3-8F8E-4E5A-848B-F1C9AF7C35EF}" destId="{B5277615-F392-48FA-9988-CFA94A10A87C}" srcOrd="0" destOrd="0" presId="urn:microsoft.com/office/officeart/2005/8/layout/orgChart1"/>
    <dgm:cxn modelId="{4D2CA9D1-0A7C-4658-81BE-795586E0CD46}" type="presOf" srcId="{C1CD369B-2467-4462-8213-B5AD90BB55B6}" destId="{4954A22E-15DB-4003-857E-E8A69E0E9A3E}" srcOrd="1" destOrd="0" presId="urn:microsoft.com/office/officeart/2005/8/layout/orgChart1"/>
    <dgm:cxn modelId="{55F43D05-E9E7-45AA-A1ED-CC0C80516998}" type="presOf" srcId="{A3E81E9F-7B98-4E0C-93E8-906D603842EE}" destId="{DE083E13-C921-47BE-ADC9-F2E500C26F34}" srcOrd="0" destOrd="0" presId="urn:microsoft.com/office/officeart/2005/8/layout/orgChart1"/>
    <dgm:cxn modelId="{A2E50776-E74D-41F3-B320-7F0391527957}" type="presOf" srcId="{898DE6B8-EAA4-41B9-907A-EAED7B6DC051}" destId="{31FDD2CB-E09A-443D-92ED-25C2E63CC3DF}" srcOrd="0" destOrd="0" presId="urn:microsoft.com/office/officeart/2005/8/layout/orgChart1"/>
    <dgm:cxn modelId="{106B180C-BA78-44D7-BA0C-20945F4AADE6}" type="presOf" srcId="{F9BEB33D-7AF7-4071-B365-269E08F4DBA0}" destId="{B8F06BB8-2438-4496-ABB4-CE0411908EFE}" srcOrd="0" destOrd="0" presId="urn:microsoft.com/office/officeart/2005/8/layout/orgChart1"/>
    <dgm:cxn modelId="{4DCBA277-EFC5-4255-80D6-F43CD906CC54}" type="presOf" srcId="{C21BC614-A838-45EB-8AAF-EC866DDA831E}" destId="{80840DCC-1F81-48A8-8E14-13DD1AD29FCC}" srcOrd="1" destOrd="0" presId="urn:microsoft.com/office/officeart/2005/8/layout/orgChart1"/>
    <dgm:cxn modelId="{45B3475F-2894-4863-BBDA-3EF3FB28370D}" srcId="{A3E81E9F-7B98-4E0C-93E8-906D603842EE}" destId="{9ABC0351-C2B2-462F-A40D-3E34DE7F57D1}" srcOrd="2" destOrd="0" parTransId="{B866E4B3-8F8E-4E5A-848B-F1C9AF7C35EF}" sibTransId="{374511CC-AF74-43F5-86B7-591414F99957}"/>
    <dgm:cxn modelId="{A8B42AA9-8A14-47B6-9A9F-14849CC32911}" type="presOf" srcId="{06C2ACB1-9C24-4D94-A6CF-6F66526B8875}" destId="{4C495F94-8A07-45C7-A67F-046CBB1F7B71}" srcOrd="0" destOrd="0" presId="urn:microsoft.com/office/officeart/2005/8/layout/orgChart1"/>
    <dgm:cxn modelId="{DEE65A3C-156A-400B-B4DD-325F98351425}" type="presOf" srcId="{B60DB2E3-8C71-4FB8-8B60-7A19A1FA3A26}" destId="{2DD7387D-475A-4B89-AB24-38A65DA60798}" srcOrd="0" destOrd="0" presId="urn:microsoft.com/office/officeart/2005/8/layout/orgChart1"/>
    <dgm:cxn modelId="{CF6716BE-F6DF-49C4-8CD8-9EF0F8A91154}" type="presOf" srcId="{A31E4A56-68D2-4836-9686-75F8F9512495}" destId="{27F22C9F-E467-493E-8C6D-7FC463EA68D7}" srcOrd="0" destOrd="0" presId="urn:microsoft.com/office/officeart/2005/8/layout/orgChart1"/>
    <dgm:cxn modelId="{E6ED6540-7CA4-4891-A062-0ACC131B5935}" srcId="{AB840EE5-FC78-425E-95AC-D85E0422A1B9}" destId="{C7DDF624-CA0A-42F9-9D3A-93D95B41E596}" srcOrd="0" destOrd="0" parTransId="{9CB1E56F-876D-4BD5-AA36-923C1ECDD440}" sibTransId="{5F3E610A-05B1-4217-8D46-BDDF3C6CA81A}"/>
    <dgm:cxn modelId="{4D0B8C70-6752-4D8B-892C-6E3E7F67B36F}" srcId="{06F0887D-DBEC-4EBD-B3DC-50EA8494C715}" destId="{E95C76B5-C736-4D1B-AFAC-EB3EC8A519F1}" srcOrd="1" destOrd="0" parTransId="{E827C142-DABC-439E-8C1A-28BFD64505C8}" sibTransId="{4A3566CD-BDC0-4F44-9BE3-BB3CBB6FAE39}"/>
    <dgm:cxn modelId="{DBBD2326-7E40-474F-9BEC-6DB7932D0831}" srcId="{CF506596-6770-4E71-9138-346EF91B2485}" destId="{AB840EE5-FC78-425E-95AC-D85E0422A1B9}" srcOrd="2" destOrd="0" parTransId="{B60DB2E3-8C71-4FB8-8B60-7A19A1FA3A26}" sibTransId="{F22D37B1-A7E4-42AB-A975-32CBA66173C0}"/>
    <dgm:cxn modelId="{63EE3B91-0FD6-471C-9F9D-5B8B67ADB0C5}" type="presOf" srcId="{9CB1E56F-876D-4BD5-AA36-923C1ECDD440}" destId="{D5B8FD7A-7298-4585-B25F-1E6BDAC671ED}" srcOrd="0" destOrd="0" presId="urn:microsoft.com/office/officeart/2005/8/layout/orgChart1"/>
    <dgm:cxn modelId="{783129F8-B7DE-4176-8D8C-91D4EEFA9A19}" type="presOf" srcId="{AB840EE5-FC78-425E-95AC-D85E0422A1B9}" destId="{C65696F2-4C07-4467-AC32-A0EEE530C2E3}" srcOrd="1" destOrd="0" presId="urn:microsoft.com/office/officeart/2005/8/layout/orgChart1"/>
    <dgm:cxn modelId="{DC7847A4-B8EA-40B7-8296-7EF7DB0659B2}" type="presOf" srcId="{C31C1727-3C7C-49E4-97FE-FC7F2BBEBFD5}" destId="{FAE96E4A-A49A-4194-8552-350CA94BD4C1}" srcOrd="0" destOrd="0" presId="urn:microsoft.com/office/officeart/2005/8/layout/orgChart1"/>
    <dgm:cxn modelId="{C78F1B1D-FAF5-4692-915D-70442E97AC2C}" type="presOf" srcId="{5CA8F868-9FA3-4F9E-9AF6-C049107BE168}" destId="{32E290EB-9D3F-4530-93C9-3A3BD7A512E4}" srcOrd="0" destOrd="0" presId="urn:microsoft.com/office/officeart/2005/8/layout/orgChart1"/>
    <dgm:cxn modelId="{3AFA847F-4DA8-44DB-8A9B-EA1ABB30DC1C}" type="presOf" srcId="{9ABC0351-C2B2-462F-A40D-3E34DE7F57D1}" destId="{EAAB115C-CAD7-409F-92D2-5B45C1437685}" srcOrd="0" destOrd="0" presId="urn:microsoft.com/office/officeart/2005/8/layout/orgChart1"/>
    <dgm:cxn modelId="{A61C5FA1-8FC4-4C4E-A706-DC2E8EAAB00D}" srcId="{AB840EE5-FC78-425E-95AC-D85E0422A1B9}" destId="{C1CD369B-2467-4462-8213-B5AD90BB55B6}" srcOrd="3" destOrd="0" parTransId="{66A8023A-3C36-4302-885E-01AE2194070D}" sibTransId="{1514E993-F375-4F2B-8A8B-D4885727DB81}"/>
    <dgm:cxn modelId="{4BEAD445-1E61-4413-8C01-5D5556AD46AC}" type="presOf" srcId="{898DE6B8-EAA4-41B9-907A-EAED7B6DC051}" destId="{EB83E1C3-2ABE-47B1-95BF-8E704B9E2542}" srcOrd="1" destOrd="0" presId="urn:microsoft.com/office/officeart/2005/8/layout/orgChart1"/>
    <dgm:cxn modelId="{790ABA09-52E6-4BA2-A147-55DA9C5AE19A}" type="presOf" srcId="{B9C8B6A1-C392-46E5-9BD7-910CC7B3D604}" destId="{713D7C6C-42B6-468A-83CF-EB02E2519FE0}" srcOrd="0" destOrd="0" presId="urn:microsoft.com/office/officeart/2005/8/layout/orgChart1"/>
    <dgm:cxn modelId="{9DCBF9A5-575A-434F-A077-3C06E4F78A6A}" srcId="{CF506596-6770-4E71-9138-346EF91B2485}" destId="{A3E81E9F-7B98-4E0C-93E8-906D603842EE}" srcOrd="0" destOrd="0" parTransId="{A8DA0163-79ED-46C5-9A05-A7E503A69733}" sibTransId="{0763C8A0-6F2D-42E6-A7B0-CA7708AE97FA}"/>
    <dgm:cxn modelId="{838F1AA2-ED3A-4186-8203-F2F90EAA63FD}" type="presOf" srcId="{06F0887D-DBEC-4EBD-B3DC-50EA8494C715}" destId="{D240C8FE-390A-4837-B82E-1C155BE11E66}" srcOrd="0" destOrd="0" presId="urn:microsoft.com/office/officeart/2005/8/layout/orgChart1"/>
    <dgm:cxn modelId="{63265C86-7669-4226-9179-D9DF35CF1AB9}" type="presOf" srcId="{C7DDF624-CA0A-42F9-9D3A-93D95B41E596}" destId="{866AD59F-B829-4E66-AD76-C63DBDFC7373}" srcOrd="1" destOrd="0" presId="urn:microsoft.com/office/officeart/2005/8/layout/orgChart1"/>
    <dgm:cxn modelId="{449E036E-8906-43C9-B810-87E25578B929}" type="presOf" srcId="{0A1D6E82-674A-4F74-B7AF-F9592473C299}" destId="{3E6488F3-AECB-4D9E-80AB-99C5F3EA48F5}" srcOrd="0" destOrd="0" presId="urn:microsoft.com/office/officeart/2005/8/layout/orgChart1"/>
    <dgm:cxn modelId="{B8457E34-86CC-412F-954F-8862AF3BDAFB}" srcId="{CF506596-6770-4E71-9138-346EF91B2485}" destId="{06F0887D-DBEC-4EBD-B3DC-50EA8494C715}" srcOrd="1" destOrd="0" parTransId="{60CFFADA-8C98-48DD-936F-FD2A54765312}" sibTransId="{705CF461-618E-44DA-AB9A-F98A20495E40}"/>
    <dgm:cxn modelId="{A766E2C6-A87D-4CC5-B80C-0FEBDA623346}" type="presOf" srcId="{1262CA2B-F102-4AB2-B167-2058C4C710D1}" destId="{9735CC1F-624B-4529-A3C9-39CE0B661FA2}" srcOrd="0" destOrd="0" presId="urn:microsoft.com/office/officeart/2005/8/layout/orgChart1"/>
    <dgm:cxn modelId="{2B30E50C-5472-4253-B376-4D559E7B0C0C}" srcId="{06F0887D-DBEC-4EBD-B3DC-50EA8494C715}" destId="{6B87B78D-FA38-456E-AD7E-B090603D73B7}" srcOrd="2" destOrd="0" parTransId="{06C2ACB1-9C24-4D94-A6CF-6F66526B8875}" sibTransId="{CE3851CA-938E-4EB8-A21C-F86D491D2941}"/>
    <dgm:cxn modelId="{E7CD50A7-34D6-4730-8F06-0759D85C3812}" type="presOf" srcId="{C31C1727-3C7C-49E4-97FE-FC7F2BBEBFD5}" destId="{78F8616C-EDE4-40A3-A1E5-04D631848A32}" srcOrd="1" destOrd="0" presId="urn:microsoft.com/office/officeart/2005/8/layout/orgChart1"/>
    <dgm:cxn modelId="{AC9EEC2A-519E-405C-ABAF-0BFE199747EA}" type="presOf" srcId="{CF506596-6770-4E71-9138-346EF91B2485}" destId="{6935544D-4E0F-4F62-8736-6994CD537942}" srcOrd="0" destOrd="0" presId="urn:microsoft.com/office/officeart/2005/8/layout/orgChart1"/>
    <dgm:cxn modelId="{4AD5B3DF-0B82-455A-83EF-A18BF59F6073}" type="presOf" srcId="{66A8023A-3C36-4302-885E-01AE2194070D}" destId="{C33E7BD9-4A4E-4677-83A8-6318B5AF2CE4}" srcOrd="0" destOrd="0" presId="urn:microsoft.com/office/officeart/2005/8/layout/orgChart1"/>
    <dgm:cxn modelId="{D991CE3E-2B74-4250-947F-867A4C5F63D5}" srcId="{06F0887D-DBEC-4EBD-B3DC-50EA8494C715}" destId="{10101650-CB95-4D46-B6DF-27291F06EEC1}" srcOrd="3" destOrd="0" parTransId="{F9BEB33D-7AF7-4071-B365-269E08F4DBA0}" sibTransId="{1A8C1C35-23E4-42D6-820C-6911B5F5C67A}"/>
    <dgm:cxn modelId="{9D57AE5D-312D-4F41-9EC7-389FDCC7A574}" type="presOf" srcId="{C7DDF624-CA0A-42F9-9D3A-93D95B41E596}" destId="{19225D48-5093-4173-9A22-C199CA88DB3B}" srcOrd="0" destOrd="0" presId="urn:microsoft.com/office/officeart/2005/8/layout/orgChart1"/>
    <dgm:cxn modelId="{0B3B063D-24E5-4753-98EE-31BA0FE4947E}" type="presOf" srcId="{A9A4CC07-A83B-4B64-B7D0-9EBC316A7698}" destId="{4358CEE4-5754-4D46-9829-C47B25E56B78}" srcOrd="0" destOrd="0" presId="urn:microsoft.com/office/officeart/2005/8/layout/orgChart1"/>
    <dgm:cxn modelId="{F9D1082D-5A89-4113-BA07-A80EBDB63E41}" type="presOf" srcId="{06F0887D-DBEC-4EBD-B3DC-50EA8494C715}" destId="{2E25C903-2821-40E5-92B1-3A6FBA4205BA}" srcOrd="1" destOrd="0" presId="urn:microsoft.com/office/officeart/2005/8/layout/orgChart1"/>
    <dgm:cxn modelId="{C9E0E73E-BE2F-44EB-8FFA-C134DBB4FC05}" type="presOf" srcId="{5CA8F868-9FA3-4F9E-9AF6-C049107BE168}" destId="{4EA13636-342F-4864-88DA-E19C1884794A}" srcOrd="1" destOrd="0" presId="urn:microsoft.com/office/officeart/2005/8/layout/orgChart1"/>
    <dgm:cxn modelId="{3805BA73-C1DC-4760-A829-8465F2B27976}" type="presOf" srcId="{15124EBD-EE90-4F89-B31F-446A56AB2284}" destId="{676738D5-3F85-4BA0-AE16-843714B2CA03}" srcOrd="1" destOrd="0" presId="urn:microsoft.com/office/officeart/2005/8/layout/orgChart1"/>
    <dgm:cxn modelId="{E743E5C7-3D75-4F82-AEA0-97883F65DC78}" type="presParOf" srcId="{4358CEE4-5754-4D46-9829-C47B25E56B78}" destId="{FE1065B9-54DB-4566-96D1-B5CABA82C68C}" srcOrd="0" destOrd="0" presId="urn:microsoft.com/office/officeart/2005/8/layout/orgChart1"/>
    <dgm:cxn modelId="{3DFCE71F-15B1-4EE6-BE1D-0E77953CFA98}" type="presParOf" srcId="{FE1065B9-54DB-4566-96D1-B5CABA82C68C}" destId="{415E92D6-8B16-40AC-B87C-5B697D759471}" srcOrd="0" destOrd="0" presId="urn:microsoft.com/office/officeart/2005/8/layout/orgChart1"/>
    <dgm:cxn modelId="{F8EE873E-72BA-4EAF-953E-393C6258E69B}" type="presParOf" srcId="{415E92D6-8B16-40AC-B87C-5B697D759471}" destId="{6935544D-4E0F-4F62-8736-6994CD537942}" srcOrd="0" destOrd="0" presId="urn:microsoft.com/office/officeart/2005/8/layout/orgChart1"/>
    <dgm:cxn modelId="{4E939204-1961-4719-AD2C-8EA58CC0DDD8}" type="presParOf" srcId="{415E92D6-8B16-40AC-B87C-5B697D759471}" destId="{8C5C3950-E8B0-467C-8BDC-DF1FD4F0A07F}" srcOrd="1" destOrd="0" presId="urn:microsoft.com/office/officeart/2005/8/layout/orgChart1"/>
    <dgm:cxn modelId="{3EC28DF3-8779-4163-8841-D82F01F14C12}" type="presParOf" srcId="{FE1065B9-54DB-4566-96D1-B5CABA82C68C}" destId="{65F10729-B716-4D8F-B3C6-5E2C46B20DA7}" srcOrd="1" destOrd="0" presId="urn:microsoft.com/office/officeart/2005/8/layout/orgChart1"/>
    <dgm:cxn modelId="{629A7725-300D-4D47-B9CA-CD0E76E142C8}" type="presParOf" srcId="{65F10729-B716-4D8F-B3C6-5E2C46B20DA7}" destId="{327BEB79-77CF-47FD-A7CA-8245D7DA8DCC}" srcOrd="0" destOrd="0" presId="urn:microsoft.com/office/officeart/2005/8/layout/orgChart1"/>
    <dgm:cxn modelId="{ED681444-26DB-402E-ABBB-A66C1ADFE21A}" type="presParOf" srcId="{65F10729-B716-4D8F-B3C6-5E2C46B20DA7}" destId="{4C1800B3-E264-4079-AF09-3225B9A5742A}" srcOrd="1" destOrd="0" presId="urn:microsoft.com/office/officeart/2005/8/layout/orgChart1"/>
    <dgm:cxn modelId="{41D2CC07-E793-44E2-81F1-EED2E7A7BC67}" type="presParOf" srcId="{4C1800B3-E264-4079-AF09-3225B9A5742A}" destId="{3DC25C05-92F2-407C-A1EA-F1D5B20CDF38}" srcOrd="0" destOrd="0" presId="urn:microsoft.com/office/officeart/2005/8/layout/orgChart1"/>
    <dgm:cxn modelId="{2404B92E-4CEB-4839-8959-7AB473693508}" type="presParOf" srcId="{3DC25C05-92F2-407C-A1EA-F1D5B20CDF38}" destId="{DE083E13-C921-47BE-ADC9-F2E500C26F34}" srcOrd="0" destOrd="0" presId="urn:microsoft.com/office/officeart/2005/8/layout/orgChart1"/>
    <dgm:cxn modelId="{D70DF8DA-B2F4-4E3D-846A-5233E79D577B}" type="presParOf" srcId="{3DC25C05-92F2-407C-A1EA-F1D5B20CDF38}" destId="{3384AD77-333B-44F2-A1C9-A42E08244542}" srcOrd="1" destOrd="0" presId="urn:microsoft.com/office/officeart/2005/8/layout/orgChart1"/>
    <dgm:cxn modelId="{59AD6A8D-7B79-4FD6-8075-D5684152EADA}" type="presParOf" srcId="{4C1800B3-E264-4079-AF09-3225B9A5742A}" destId="{3D377A2F-08A9-4829-BEA7-5041DE0BBE7F}" srcOrd="1" destOrd="0" presId="urn:microsoft.com/office/officeart/2005/8/layout/orgChart1"/>
    <dgm:cxn modelId="{96A88475-080A-4BC8-909E-3FF39890A2ED}" type="presParOf" srcId="{3D377A2F-08A9-4829-BEA7-5041DE0BBE7F}" destId="{9735CC1F-624B-4529-A3C9-39CE0B661FA2}" srcOrd="0" destOrd="0" presId="urn:microsoft.com/office/officeart/2005/8/layout/orgChart1"/>
    <dgm:cxn modelId="{760BE6D1-A229-4DAC-8210-DB96FEBC721A}" type="presParOf" srcId="{3D377A2F-08A9-4829-BEA7-5041DE0BBE7F}" destId="{6D7E6DE5-7742-465F-BEC3-B3A43D0B3467}" srcOrd="1" destOrd="0" presId="urn:microsoft.com/office/officeart/2005/8/layout/orgChart1"/>
    <dgm:cxn modelId="{1E41744C-A1AA-4B76-8F9F-4FEE7DF40773}" type="presParOf" srcId="{6D7E6DE5-7742-465F-BEC3-B3A43D0B3467}" destId="{7361AAD7-71A5-49A1-8F3C-92725AEFC1E0}" srcOrd="0" destOrd="0" presId="urn:microsoft.com/office/officeart/2005/8/layout/orgChart1"/>
    <dgm:cxn modelId="{D626AE14-8B56-4D89-AE55-9F46082FF1DE}" type="presParOf" srcId="{7361AAD7-71A5-49A1-8F3C-92725AEFC1E0}" destId="{2FBBDA90-03F5-4CFF-975A-80A5653E8771}" srcOrd="0" destOrd="0" presId="urn:microsoft.com/office/officeart/2005/8/layout/orgChart1"/>
    <dgm:cxn modelId="{7E30A032-C669-49A7-836B-EE9CED6B1636}" type="presParOf" srcId="{7361AAD7-71A5-49A1-8F3C-92725AEFC1E0}" destId="{676738D5-3F85-4BA0-AE16-843714B2CA03}" srcOrd="1" destOrd="0" presId="urn:microsoft.com/office/officeart/2005/8/layout/orgChart1"/>
    <dgm:cxn modelId="{C92E24EF-F02E-47D4-8227-1D12BC3FF509}" type="presParOf" srcId="{6D7E6DE5-7742-465F-BEC3-B3A43D0B3467}" destId="{905F0B0B-019D-4E3E-B6C0-753477A7644B}" srcOrd="1" destOrd="0" presId="urn:microsoft.com/office/officeart/2005/8/layout/orgChart1"/>
    <dgm:cxn modelId="{068E0B65-2FFA-4A3B-AC74-F3ECFD4BE641}" type="presParOf" srcId="{6D7E6DE5-7742-465F-BEC3-B3A43D0B3467}" destId="{5EE2D3C8-ABEF-485F-A21A-EB8A8FB75B17}" srcOrd="2" destOrd="0" presId="urn:microsoft.com/office/officeart/2005/8/layout/orgChart1"/>
    <dgm:cxn modelId="{D7600538-096A-4C9E-ABA4-2376450CD76B}" type="presParOf" srcId="{3D377A2F-08A9-4829-BEA7-5041DE0BBE7F}" destId="{4200A7EA-DB7E-4491-B6DB-C3EC28B8E205}" srcOrd="2" destOrd="0" presId="urn:microsoft.com/office/officeart/2005/8/layout/orgChart1"/>
    <dgm:cxn modelId="{161161B2-B755-4F51-A92E-694013A9BAFE}" type="presParOf" srcId="{3D377A2F-08A9-4829-BEA7-5041DE0BBE7F}" destId="{C1BFB910-EEF0-45DF-B8B1-A99A5308A53D}" srcOrd="3" destOrd="0" presId="urn:microsoft.com/office/officeart/2005/8/layout/orgChart1"/>
    <dgm:cxn modelId="{96495EC4-6E97-42C9-9D91-5D41FA6918A2}" type="presParOf" srcId="{C1BFB910-EEF0-45DF-B8B1-A99A5308A53D}" destId="{476CCC98-B10D-4479-9102-F5C7D3A7D666}" srcOrd="0" destOrd="0" presId="urn:microsoft.com/office/officeart/2005/8/layout/orgChart1"/>
    <dgm:cxn modelId="{0DEFF8DC-75AC-49D0-9886-29DBA13C9E36}" type="presParOf" srcId="{476CCC98-B10D-4479-9102-F5C7D3A7D666}" destId="{FAE96E4A-A49A-4194-8552-350CA94BD4C1}" srcOrd="0" destOrd="0" presId="urn:microsoft.com/office/officeart/2005/8/layout/orgChart1"/>
    <dgm:cxn modelId="{BE26B3A3-EC44-40B6-8AB4-501279615812}" type="presParOf" srcId="{476CCC98-B10D-4479-9102-F5C7D3A7D666}" destId="{78F8616C-EDE4-40A3-A1E5-04D631848A32}" srcOrd="1" destOrd="0" presId="urn:microsoft.com/office/officeart/2005/8/layout/orgChart1"/>
    <dgm:cxn modelId="{ECF6F09D-ACE1-45DC-A460-2230D6675FA6}" type="presParOf" srcId="{C1BFB910-EEF0-45DF-B8B1-A99A5308A53D}" destId="{C68C1E18-D6C9-4CD8-A585-DEAB522492B2}" srcOrd="1" destOrd="0" presId="urn:microsoft.com/office/officeart/2005/8/layout/orgChart1"/>
    <dgm:cxn modelId="{ABC04FA4-01FA-4099-BFE2-B7AD41F8A196}" type="presParOf" srcId="{C1BFB910-EEF0-45DF-B8B1-A99A5308A53D}" destId="{7855CEEF-C786-405C-ADC6-02A97FB5540A}" srcOrd="2" destOrd="0" presId="urn:microsoft.com/office/officeart/2005/8/layout/orgChart1"/>
    <dgm:cxn modelId="{8786A0F2-4A4A-4BDB-9904-F2415F044201}" type="presParOf" srcId="{3D377A2F-08A9-4829-BEA7-5041DE0BBE7F}" destId="{B5277615-F392-48FA-9988-CFA94A10A87C}" srcOrd="4" destOrd="0" presId="urn:microsoft.com/office/officeart/2005/8/layout/orgChart1"/>
    <dgm:cxn modelId="{E83FCE77-D65A-4B4D-8077-77B8EF4B1A29}" type="presParOf" srcId="{3D377A2F-08A9-4829-BEA7-5041DE0BBE7F}" destId="{37830FA3-3561-4A6A-BFD1-948B3C1F07A3}" srcOrd="5" destOrd="0" presId="urn:microsoft.com/office/officeart/2005/8/layout/orgChart1"/>
    <dgm:cxn modelId="{0113FD55-B374-4D1C-B5A8-C9C9905A5749}" type="presParOf" srcId="{37830FA3-3561-4A6A-BFD1-948B3C1F07A3}" destId="{87180E82-E809-4D21-AAC3-05097F0AE87D}" srcOrd="0" destOrd="0" presId="urn:microsoft.com/office/officeart/2005/8/layout/orgChart1"/>
    <dgm:cxn modelId="{EB6975C6-BB98-4464-9988-F4BBDE4DDF0E}" type="presParOf" srcId="{87180E82-E809-4D21-AAC3-05097F0AE87D}" destId="{EAAB115C-CAD7-409F-92D2-5B45C1437685}" srcOrd="0" destOrd="0" presId="urn:microsoft.com/office/officeart/2005/8/layout/orgChart1"/>
    <dgm:cxn modelId="{008805E0-309E-4088-A681-5CB82A743B7B}" type="presParOf" srcId="{87180E82-E809-4D21-AAC3-05097F0AE87D}" destId="{74CAFF48-C5F8-4183-BE72-C71ED6156A12}" srcOrd="1" destOrd="0" presId="urn:microsoft.com/office/officeart/2005/8/layout/orgChart1"/>
    <dgm:cxn modelId="{24E02DF6-C2A2-431D-8490-0C2A91540C24}" type="presParOf" srcId="{37830FA3-3561-4A6A-BFD1-948B3C1F07A3}" destId="{A3B257C5-4197-4947-A977-EAE1552A4278}" srcOrd="1" destOrd="0" presId="urn:microsoft.com/office/officeart/2005/8/layout/orgChart1"/>
    <dgm:cxn modelId="{500B058E-76DC-45B4-B58D-E2C2C9F0A866}" type="presParOf" srcId="{37830FA3-3561-4A6A-BFD1-948B3C1F07A3}" destId="{A1718AFD-4554-429B-BB04-FDE282D5DCBB}" srcOrd="2" destOrd="0" presId="urn:microsoft.com/office/officeart/2005/8/layout/orgChart1"/>
    <dgm:cxn modelId="{4A56496F-63B0-47F7-A181-B8F90C4D2C23}" type="presParOf" srcId="{4C1800B3-E264-4079-AF09-3225B9A5742A}" destId="{8591ECC1-91FA-40EC-AD4D-F7ACCB3A71D1}" srcOrd="2" destOrd="0" presId="urn:microsoft.com/office/officeart/2005/8/layout/orgChart1"/>
    <dgm:cxn modelId="{9537F1EC-9E2F-4916-BC8C-5B0040EF4FB6}" type="presParOf" srcId="{65F10729-B716-4D8F-B3C6-5E2C46B20DA7}" destId="{56462004-A118-41FC-BBD2-D7275FF88E70}" srcOrd="2" destOrd="0" presId="urn:microsoft.com/office/officeart/2005/8/layout/orgChart1"/>
    <dgm:cxn modelId="{2DF1A9BD-09E6-4FFC-B495-45692152DEBC}" type="presParOf" srcId="{65F10729-B716-4D8F-B3C6-5E2C46B20DA7}" destId="{B9E24865-1EE5-45EE-9B8E-440441CCA7F7}" srcOrd="3" destOrd="0" presId="urn:microsoft.com/office/officeart/2005/8/layout/orgChart1"/>
    <dgm:cxn modelId="{C29FCB54-8CCA-4061-97D5-BC36BE9A9BBC}" type="presParOf" srcId="{B9E24865-1EE5-45EE-9B8E-440441CCA7F7}" destId="{6B294B4E-9F0B-4A48-BE16-E99CF2F1C6BF}" srcOrd="0" destOrd="0" presId="urn:microsoft.com/office/officeart/2005/8/layout/orgChart1"/>
    <dgm:cxn modelId="{1DCBF9FF-1EDA-4A7A-A243-C245900B806E}" type="presParOf" srcId="{6B294B4E-9F0B-4A48-BE16-E99CF2F1C6BF}" destId="{D240C8FE-390A-4837-B82E-1C155BE11E66}" srcOrd="0" destOrd="0" presId="urn:microsoft.com/office/officeart/2005/8/layout/orgChart1"/>
    <dgm:cxn modelId="{6FA5CCE4-B206-43F6-BAE0-11021D3C0E9E}" type="presParOf" srcId="{6B294B4E-9F0B-4A48-BE16-E99CF2F1C6BF}" destId="{2E25C903-2821-40E5-92B1-3A6FBA4205BA}" srcOrd="1" destOrd="0" presId="urn:microsoft.com/office/officeart/2005/8/layout/orgChart1"/>
    <dgm:cxn modelId="{8814BEBA-C1AB-4D89-B242-D28F6EA557ED}" type="presParOf" srcId="{B9E24865-1EE5-45EE-9B8E-440441CCA7F7}" destId="{A75BA9D0-8ADB-459D-9B1D-E3C83A54EBBE}" srcOrd="1" destOrd="0" presId="urn:microsoft.com/office/officeart/2005/8/layout/orgChart1"/>
    <dgm:cxn modelId="{46A60E14-AFEE-4FE8-A74B-2344814A5DE3}" type="presParOf" srcId="{A75BA9D0-8ADB-459D-9B1D-E3C83A54EBBE}" destId="{3E6488F3-AECB-4D9E-80AB-99C5F3EA48F5}" srcOrd="0" destOrd="0" presId="urn:microsoft.com/office/officeart/2005/8/layout/orgChart1"/>
    <dgm:cxn modelId="{62DCE852-622A-4B77-B200-A450EE192E0D}" type="presParOf" srcId="{A75BA9D0-8ADB-459D-9B1D-E3C83A54EBBE}" destId="{60F06B92-6EDA-4D5A-9C65-9D38D4B0FEAB}" srcOrd="1" destOrd="0" presId="urn:microsoft.com/office/officeart/2005/8/layout/orgChart1"/>
    <dgm:cxn modelId="{048D6AAE-8C5E-413D-B0EB-C4ACD909691E}" type="presParOf" srcId="{60F06B92-6EDA-4D5A-9C65-9D38D4B0FEAB}" destId="{4E50C7E1-38F0-4FE5-9AD5-759A7D25DD33}" srcOrd="0" destOrd="0" presId="urn:microsoft.com/office/officeart/2005/8/layout/orgChart1"/>
    <dgm:cxn modelId="{8E85B653-31C9-49B5-8072-30E01DBC87D3}" type="presParOf" srcId="{4E50C7E1-38F0-4FE5-9AD5-759A7D25DD33}" destId="{32E290EB-9D3F-4530-93C9-3A3BD7A512E4}" srcOrd="0" destOrd="0" presId="urn:microsoft.com/office/officeart/2005/8/layout/orgChart1"/>
    <dgm:cxn modelId="{9814CDB1-939A-4634-B138-57A36DF5CD58}" type="presParOf" srcId="{4E50C7E1-38F0-4FE5-9AD5-759A7D25DD33}" destId="{4EA13636-342F-4864-88DA-E19C1884794A}" srcOrd="1" destOrd="0" presId="urn:microsoft.com/office/officeart/2005/8/layout/orgChart1"/>
    <dgm:cxn modelId="{4F0ACA0C-0395-4BC6-B7F4-7882DE004769}" type="presParOf" srcId="{60F06B92-6EDA-4D5A-9C65-9D38D4B0FEAB}" destId="{BDA42673-480C-41FE-9026-C4220DC1F198}" srcOrd="1" destOrd="0" presId="urn:microsoft.com/office/officeart/2005/8/layout/orgChart1"/>
    <dgm:cxn modelId="{81F8FBEC-0E24-4B36-85E8-454E921E93FB}" type="presParOf" srcId="{60F06B92-6EDA-4D5A-9C65-9D38D4B0FEAB}" destId="{82644C4C-13A4-40E1-B5B1-2E7180C634BB}" srcOrd="2" destOrd="0" presId="urn:microsoft.com/office/officeart/2005/8/layout/orgChart1"/>
    <dgm:cxn modelId="{44E86CEF-9E6F-4866-BB8E-452FFDCF4B16}" type="presParOf" srcId="{A75BA9D0-8ADB-459D-9B1D-E3C83A54EBBE}" destId="{EDCC9210-8E4D-478D-8A8E-BBDE79E584D1}" srcOrd="2" destOrd="0" presId="urn:microsoft.com/office/officeart/2005/8/layout/orgChart1"/>
    <dgm:cxn modelId="{2539C4EE-9B45-4EF5-B2A7-8A1972F52880}" type="presParOf" srcId="{A75BA9D0-8ADB-459D-9B1D-E3C83A54EBBE}" destId="{9025D53E-0376-4F3F-AF5F-ADAC73BD52DE}" srcOrd="3" destOrd="0" presId="urn:microsoft.com/office/officeart/2005/8/layout/orgChart1"/>
    <dgm:cxn modelId="{CA1E9192-99D3-456D-B506-33A8494D7729}" type="presParOf" srcId="{9025D53E-0376-4F3F-AF5F-ADAC73BD52DE}" destId="{B0FF17F0-1BD9-445F-9272-1C1A3593C6D8}" srcOrd="0" destOrd="0" presId="urn:microsoft.com/office/officeart/2005/8/layout/orgChart1"/>
    <dgm:cxn modelId="{A9048375-013E-4C4B-9AAE-915D72FB6325}" type="presParOf" srcId="{B0FF17F0-1BD9-445F-9272-1C1A3593C6D8}" destId="{5A7B96B3-D8D9-4A4D-94ED-DB2C875FDE27}" srcOrd="0" destOrd="0" presId="urn:microsoft.com/office/officeart/2005/8/layout/orgChart1"/>
    <dgm:cxn modelId="{92F5FED9-F230-437A-AB8E-E2CB584AE4B7}" type="presParOf" srcId="{B0FF17F0-1BD9-445F-9272-1C1A3593C6D8}" destId="{C2D31314-CBA1-4778-A09E-97643BF6F544}" srcOrd="1" destOrd="0" presId="urn:microsoft.com/office/officeart/2005/8/layout/orgChart1"/>
    <dgm:cxn modelId="{973454AD-654C-44D3-BC7D-B4A18B62E6C0}" type="presParOf" srcId="{9025D53E-0376-4F3F-AF5F-ADAC73BD52DE}" destId="{F618A780-E5CA-4510-B91A-4F8C94605376}" srcOrd="1" destOrd="0" presId="urn:microsoft.com/office/officeart/2005/8/layout/orgChart1"/>
    <dgm:cxn modelId="{22EF983F-A1F8-4794-A0BD-83E71FF89451}" type="presParOf" srcId="{9025D53E-0376-4F3F-AF5F-ADAC73BD52DE}" destId="{A751CE32-4B26-4BF4-9DB4-3E809A5529A0}" srcOrd="2" destOrd="0" presId="urn:microsoft.com/office/officeart/2005/8/layout/orgChart1"/>
    <dgm:cxn modelId="{8D64F1B9-4901-4F17-AAA0-45155BC4A81C}" type="presParOf" srcId="{A75BA9D0-8ADB-459D-9B1D-E3C83A54EBBE}" destId="{4C495F94-8A07-45C7-A67F-046CBB1F7B71}" srcOrd="4" destOrd="0" presId="urn:microsoft.com/office/officeart/2005/8/layout/orgChart1"/>
    <dgm:cxn modelId="{B69DAA97-E487-4B21-BBEE-A5E1CAB6634E}" type="presParOf" srcId="{A75BA9D0-8ADB-459D-9B1D-E3C83A54EBBE}" destId="{FC08DF4A-E0F2-41BD-A2AB-2C4E5B5943C8}" srcOrd="5" destOrd="0" presId="urn:microsoft.com/office/officeart/2005/8/layout/orgChart1"/>
    <dgm:cxn modelId="{7C9ED244-15E8-48BF-B7AC-71D1437E6D1A}" type="presParOf" srcId="{FC08DF4A-E0F2-41BD-A2AB-2C4E5B5943C8}" destId="{AA52566B-6E7A-41AB-9BA3-FE7E2982FD47}" srcOrd="0" destOrd="0" presId="urn:microsoft.com/office/officeart/2005/8/layout/orgChart1"/>
    <dgm:cxn modelId="{CE92D0C2-F72E-4D56-BA44-D55007743323}" type="presParOf" srcId="{AA52566B-6E7A-41AB-9BA3-FE7E2982FD47}" destId="{6D200A4B-61E3-45B7-B71D-616D26F9C1E8}" srcOrd="0" destOrd="0" presId="urn:microsoft.com/office/officeart/2005/8/layout/orgChart1"/>
    <dgm:cxn modelId="{7D6F4990-75BB-4DBD-8E24-DD9B4EACAFBD}" type="presParOf" srcId="{AA52566B-6E7A-41AB-9BA3-FE7E2982FD47}" destId="{E08D1D01-455E-48EB-A294-32CBF67E4D4F}" srcOrd="1" destOrd="0" presId="urn:microsoft.com/office/officeart/2005/8/layout/orgChart1"/>
    <dgm:cxn modelId="{29EB9FBF-A9FA-463D-8D09-71C94F6F3E2A}" type="presParOf" srcId="{FC08DF4A-E0F2-41BD-A2AB-2C4E5B5943C8}" destId="{C8A63BDF-26BB-4F08-BC5A-3C17235CCAD3}" srcOrd="1" destOrd="0" presId="urn:microsoft.com/office/officeart/2005/8/layout/orgChart1"/>
    <dgm:cxn modelId="{2B23971C-79D5-4939-A0B8-324FD7AB85E6}" type="presParOf" srcId="{FC08DF4A-E0F2-41BD-A2AB-2C4E5B5943C8}" destId="{16D6BE39-746F-495D-BD20-32B4694ADCA2}" srcOrd="2" destOrd="0" presId="urn:microsoft.com/office/officeart/2005/8/layout/orgChart1"/>
    <dgm:cxn modelId="{BCF1B5F5-5F27-4F41-8378-2A1A38AA0886}" type="presParOf" srcId="{A75BA9D0-8ADB-459D-9B1D-E3C83A54EBBE}" destId="{B8F06BB8-2438-4496-ABB4-CE0411908EFE}" srcOrd="6" destOrd="0" presId="urn:microsoft.com/office/officeart/2005/8/layout/orgChart1"/>
    <dgm:cxn modelId="{83859BFA-F58F-4969-A273-CFE815CF6CBF}" type="presParOf" srcId="{A75BA9D0-8ADB-459D-9B1D-E3C83A54EBBE}" destId="{BEEEB491-FECB-47C5-8BA6-FE7AF449399C}" srcOrd="7" destOrd="0" presId="urn:microsoft.com/office/officeart/2005/8/layout/orgChart1"/>
    <dgm:cxn modelId="{6FCE7650-22FA-4A4E-A7AB-B8AE2C9CC798}" type="presParOf" srcId="{BEEEB491-FECB-47C5-8BA6-FE7AF449399C}" destId="{AA91E980-07D3-4E19-80A6-75427CF7E60D}" srcOrd="0" destOrd="0" presId="urn:microsoft.com/office/officeart/2005/8/layout/orgChart1"/>
    <dgm:cxn modelId="{E51DEDC3-3B8B-45C6-AE5D-6DD5E43D0972}" type="presParOf" srcId="{AA91E980-07D3-4E19-80A6-75427CF7E60D}" destId="{292428F1-AC25-4112-A3B9-CE3996B38FDB}" srcOrd="0" destOrd="0" presId="urn:microsoft.com/office/officeart/2005/8/layout/orgChart1"/>
    <dgm:cxn modelId="{38380259-EF36-499A-A296-1D46B7C80A11}" type="presParOf" srcId="{AA91E980-07D3-4E19-80A6-75427CF7E60D}" destId="{48337673-1F29-456F-B58E-748A13616E39}" srcOrd="1" destOrd="0" presId="urn:microsoft.com/office/officeart/2005/8/layout/orgChart1"/>
    <dgm:cxn modelId="{9DB94101-B76A-44B1-B73E-51A5FA47B8AC}" type="presParOf" srcId="{BEEEB491-FECB-47C5-8BA6-FE7AF449399C}" destId="{5775331B-A21D-4CC3-A4D1-03C1F49F92BC}" srcOrd="1" destOrd="0" presId="urn:microsoft.com/office/officeart/2005/8/layout/orgChart1"/>
    <dgm:cxn modelId="{F555BA04-BFDF-4783-A198-002F25BE28AF}" type="presParOf" srcId="{BEEEB491-FECB-47C5-8BA6-FE7AF449399C}" destId="{A7A1EDEF-826A-4806-912E-9511DF39ED9A}" srcOrd="2" destOrd="0" presId="urn:microsoft.com/office/officeart/2005/8/layout/orgChart1"/>
    <dgm:cxn modelId="{30026F25-7CB4-4808-8A14-95C3C9A869E1}" type="presParOf" srcId="{B9E24865-1EE5-45EE-9B8E-440441CCA7F7}" destId="{D7900B74-DEDE-4387-997C-CAA611B7BC57}" srcOrd="2" destOrd="0" presId="urn:microsoft.com/office/officeart/2005/8/layout/orgChart1"/>
    <dgm:cxn modelId="{9A02516B-5EB9-40BD-9E21-19BD0AEE9CC8}" type="presParOf" srcId="{65F10729-B716-4D8F-B3C6-5E2C46B20DA7}" destId="{2DD7387D-475A-4B89-AB24-38A65DA60798}" srcOrd="4" destOrd="0" presId="urn:microsoft.com/office/officeart/2005/8/layout/orgChart1"/>
    <dgm:cxn modelId="{451D9375-6217-4393-A744-573E327755C8}" type="presParOf" srcId="{65F10729-B716-4D8F-B3C6-5E2C46B20DA7}" destId="{112850B3-1D6D-40F9-9B4D-3318163BCA71}" srcOrd="5" destOrd="0" presId="urn:microsoft.com/office/officeart/2005/8/layout/orgChart1"/>
    <dgm:cxn modelId="{85E28106-1A65-44D6-9467-84B96AECEE21}" type="presParOf" srcId="{112850B3-1D6D-40F9-9B4D-3318163BCA71}" destId="{3687D733-01D4-47E4-8380-1940434AC7B1}" srcOrd="0" destOrd="0" presId="urn:microsoft.com/office/officeart/2005/8/layout/orgChart1"/>
    <dgm:cxn modelId="{DE1C1DF9-8030-4C19-AFF5-B0DBF0C793DA}" type="presParOf" srcId="{3687D733-01D4-47E4-8380-1940434AC7B1}" destId="{5FA04A66-09C3-4B72-AE13-B553FC88F8B2}" srcOrd="0" destOrd="0" presId="urn:microsoft.com/office/officeart/2005/8/layout/orgChart1"/>
    <dgm:cxn modelId="{7F303B81-3083-4BB7-A218-DD77035B0EBC}" type="presParOf" srcId="{3687D733-01D4-47E4-8380-1940434AC7B1}" destId="{C65696F2-4C07-4467-AC32-A0EEE530C2E3}" srcOrd="1" destOrd="0" presId="urn:microsoft.com/office/officeart/2005/8/layout/orgChart1"/>
    <dgm:cxn modelId="{AAE10DDD-51F2-4B4F-8C0D-3A49108CCA7B}" type="presParOf" srcId="{112850B3-1D6D-40F9-9B4D-3318163BCA71}" destId="{D2274182-3ECD-45CF-92DD-A070922D5CBC}" srcOrd="1" destOrd="0" presId="urn:microsoft.com/office/officeart/2005/8/layout/orgChart1"/>
    <dgm:cxn modelId="{718BAA0B-094A-47A3-BB0C-841CC24C0201}" type="presParOf" srcId="{D2274182-3ECD-45CF-92DD-A070922D5CBC}" destId="{D5B8FD7A-7298-4585-B25F-1E6BDAC671ED}" srcOrd="0" destOrd="0" presId="urn:microsoft.com/office/officeart/2005/8/layout/orgChart1"/>
    <dgm:cxn modelId="{DC7119E4-990A-4407-A00E-8B8FE5052635}" type="presParOf" srcId="{D2274182-3ECD-45CF-92DD-A070922D5CBC}" destId="{9341DC4E-B4F4-4F90-B0C9-DF17080E24BA}" srcOrd="1" destOrd="0" presId="urn:microsoft.com/office/officeart/2005/8/layout/orgChart1"/>
    <dgm:cxn modelId="{8C5FCD22-F52A-48EC-A9EE-61262E060144}" type="presParOf" srcId="{9341DC4E-B4F4-4F90-B0C9-DF17080E24BA}" destId="{A3CC6B2E-AA6D-4713-96F1-F93A477D935C}" srcOrd="0" destOrd="0" presId="urn:microsoft.com/office/officeart/2005/8/layout/orgChart1"/>
    <dgm:cxn modelId="{64A54620-A7A6-4573-A637-21803B99770B}" type="presParOf" srcId="{A3CC6B2E-AA6D-4713-96F1-F93A477D935C}" destId="{19225D48-5093-4173-9A22-C199CA88DB3B}" srcOrd="0" destOrd="0" presId="urn:microsoft.com/office/officeart/2005/8/layout/orgChart1"/>
    <dgm:cxn modelId="{66173B89-72C2-49CB-9618-5989BAE7AAB3}" type="presParOf" srcId="{A3CC6B2E-AA6D-4713-96F1-F93A477D935C}" destId="{866AD59F-B829-4E66-AD76-C63DBDFC7373}" srcOrd="1" destOrd="0" presId="urn:microsoft.com/office/officeart/2005/8/layout/orgChart1"/>
    <dgm:cxn modelId="{24B930E7-52C8-4A07-9A24-D19BC9A2F575}" type="presParOf" srcId="{9341DC4E-B4F4-4F90-B0C9-DF17080E24BA}" destId="{229E613F-999D-44C7-ABF6-234B525A6011}" srcOrd="1" destOrd="0" presId="urn:microsoft.com/office/officeart/2005/8/layout/orgChart1"/>
    <dgm:cxn modelId="{0102598C-96B8-4F26-9CEF-2AD7356F6950}" type="presParOf" srcId="{9341DC4E-B4F4-4F90-B0C9-DF17080E24BA}" destId="{4C2C342F-C238-4EAF-9258-53C065CF181B}" srcOrd="2" destOrd="0" presId="urn:microsoft.com/office/officeart/2005/8/layout/orgChart1"/>
    <dgm:cxn modelId="{04F1525A-F6DE-4A69-9C64-98FBDB4A3875}" type="presParOf" srcId="{D2274182-3ECD-45CF-92DD-A070922D5CBC}" destId="{713D7C6C-42B6-468A-83CF-EB02E2519FE0}" srcOrd="2" destOrd="0" presId="urn:microsoft.com/office/officeart/2005/8/layout/orgChart1"/>
    <dgm:cxn modelId="{B9D1CE36-28D4-404E-8551-00368E665F0C}" type="presParOf" srcId="{D2274182-3ECD-45CF-92DD-A070922D5CBC}" destId="{B6BCF5BE-8021-4AF2-8DCC-3EBA932BA5F4}" srcOrd="3" destOrd="0" presId="urn:microsoft.com/office/officeart/2005/8/layout/orgChart1"/>
    <dgm:cxn modelId="{0A8D3A34-165B-4C0A-A802-6FB003667B15}" type="presParOf" srcId="{B6BCF5BE-8021-4AF2-8DCC-3EBA932BA5F4}" destId="{A9164E64-8C5E-4B82-B482-4D44D1FBB31B}" srcOrd="0" destOrd="0" presId="urn:microsoft.com/office/officeart/2005/8/layout/orgChart1"/>
    <dgm:cxn modelId="{88698813-4B21-47CD-BD29-728DEEAB0565}" type="presParOf" srcId="{A9164E64-8C5E-4B82-B482-4D44D1FBB31B}" destId="{0F812DB0-2236-4D97-B78B-C5EC0841B6AE}" srcOrd="0" destOrd="0" presId="urn:microsoft.com/office/officeart/2005/8/layout/orgChart1"/>
    <dgm:cxn modelId="{C4194C48-ED9D-4B0F-BDF2-84FF5DFA6737}" type="presParOf" srcId="{A9164E64-8C5E-4B82-B482-4D44D1FBB31B}" destId="{80840DCC-1F81-48A8-8E14-13DD1AD29FCC}" srcOrd="1" destOrd="0" presId="urn:microsoft.com/office/officeart/2005/8/layout/orgChart1"/>
    <dgm:cxn modelId="{D21BF465-C7EC-4469-8605-1EAD43C31FD4}" type="presParOf" srcId="{B6BCF5BE-8021-4AF2-8DCC-3EBA932BA5F4}" destId="{08D8E8A3-96D8-446B-A9D0-CF70D576B895}" srcOrd="1" destOrd="0" presId="urn:microsoft.com/office/officeart/2005/8/layout/orgChart1"/>
    <dgm:cxn modelId="{182D1E74-6920-4B74-BF31-0F52EBFCA67A}" type="presParOf" srcId="{B6BCF5BE-8021-4AF2-8DCC-3EBA932BA5F4}" destId="{9F43E56E-7092-4412-A380-9B8A7B25D012}" srcOrd="2" destOrd="0" presId="urn:microsoft.com/office/officeart/2005/8/layout/orgChart1"/>
    <dgm:cxn modelId="{1EE47AB5-C0C2-4CC3-A149-2487A9B1B4C5}" type="presParOf" srcId="{D2274182-3ECD-45CF-92DD-A070922D5CBC}" destId="{27F22C9F-E467-493E-8C6D-7FC463EA68D7}" srcOrd="4" destOrd="0" presId="urn:microsoft.com/office/officeart/2005/8/layout/orgChart1"/>
    <dgm:cxn modelId="{46BEEF1D-3CAA-42AA-B060-811B10217828}" type="presParOf" srcId="{D2274182-3ECD-45CF-92DD-A070922D5CBC}" destId="{6E8225D9-9717-4596-B5F9-57F9D2E376E6}" srcOrd="5" destOrd="0" presId="urn:microsoft.com/office/officeart/2005/8/layout/orgChart1"/>
    <dgm:cxn modelId="{8CF02409-0517-41AF-BBBF-357233D2B89E}" type="presParOf" srcId="{6E8225D9-9717-4596-B5F9-57F9D2E376E6}" destId="{153E5A97-366E-4DFC-B46A-4AE16E4ED2FB}" srcOrd="0" destOrd="0" presId="urn:microsoft.com/office/officeart/2005/8/layout/orgChart1"/>
    <dgm:cxn modelId="{5789DA91-00E4-42AE-9866-BC72C7ECE03A}" type="presParOf" srcId="{153E5A97-366E-4DFC-B46A-4AE16E4ED2FB}" destId="{D76CC0C9-FC26-49FF-9F70-873F03CC0448}" srcOrd="0" destOrd="0" presId="urn:microsoft.com/office/officeart/2005/8/layout/orgChart1"/>
    <dgm:cxn modelId="{BE7ED8A6-64C5-4EF7-8B2C-FB3A974A15AE}" type="presParOf" srcId="{153E5A97-366E-4DFC-B46A-4AE16E4ED2FB}" destId="{7F822020-879C-469D-9736-4577E753FF47}" srcOrd="1" destOrd="0" presId="urn:microsoft.com/office/officeart/2005/8/layout/orgChart1"/>
    <dgm:cxn modelId="{A9E41850-1570-4837-A376-B76D11417314}" type="presParOf" srcId="{6E8225D9-9717-4596-B5F9-57F9D2E376E6}" destId="{BA60473C-F3E3-4152-BD5E-23333800189C}" srcOrd="1" destOrd="0" presId="urn:microsoft.com/office/officeart/2005/8/layout/orgChart1"/>
    <dgm:cxn modelId="{5621557E-ABAA-4E8A-90ED-D190EC1E343C}" type="presParOf" srcId="{6E8225D9-9717-4596-B5F9-57F9D2E376E6}" destId="{1ABDA8D6-E96F-4C85-B23A-57F4DCBDEC5F}" srcOrd="2" destOrd="0" presId="urn:microsoft.com/office/officeart/2005/8/layout/orgChart1"/>
    <dgm:cxn modelId="{70D9E454-9D35-4853-AC15-BD813FA00B6F}" type="presParOf" srcId="{D2274182-3ECD-45CF-92DD-A070922D5CBC}" destId="{C33E7BD9-4A4E-4677-83A8-6318B5AF2CE4}" srcOrd="6" destOrd="0" presId="urn:microsoft.com/office/officeart/2005/8/layout/orgChart1"/>
    <dgm:cxn modelId="{34F07ECE-1BF3-46C5-B168-07DC94DFC0C1}" type="presParOf" srcId="{D2274182-3ECD-45CF-92DD-A070922D5CBC}" destId="{5ED96592-120A-40EF-855F-852C7AF3DEB5}" srcOrd="7" destOrd="0" presId="urn:microsoft.com/office/officeart/2005/8/layout/orgChart1"/>
    <dgm:cxn modelId="{F71C109D-C150-4C4A-AE2C-470FAED69122}" type="presParOf" srcId="{5ED96592-120A-40EF-855F-852C7AF3DEB5}" destId="{ABE885B8-4751-482A-91B8-C89A1D4BD983}" srcOrd="0" destOrd="0" presId="urn:microsoft.com/office/officeart/2005/8/layout/orgChart1"/>
    <dgm:cxn modelId="{A9DD2CEA-85B6-43B8-A980-76947358CDE2}" type="presParOf" srcId="{ABE885B8-4751-482A-91B8-C89A1D4BD983}" destId="{7905F1A6-61E1-4AB9-9F7A-091B0C62E54D}" srcOrd="0" destOrd="0" presId="urn:microsoft.com/office/officeart/2005/8/layout/orgChart1"/>
    <dgm:cxn modelId="{0A53039A-5C1E-4161-AA3E-559E2E56097F}" type="presParOf" srcId="{ABE885B8-4751-482A-91B8-C89A1D4BD983}" destId="{4954A22E-15DB-4003-857E-E8A69E0E9A3E}" srcOrd="1" destOrd="0" presId="urn:microsoft.com/office/officeart/2005/8/layout/orgChart1"/>
    <dgm:cxn modelId="{A96FDEC3-B936-4B79-8C82-BD38FDC61129}" type="presParOf" srcId="{5ED96592-120A-40EF-855F-852C7AF3DEB5}" destId="{30702B48-5C00-4B3A-AFCB-FEB7BF9183A2}" srcOrd="1" destOrd="0" presId="urn:microsoft.com/office/officeart/2005/8/layout/orgChart1"/>
    <dgm:cxn modelId="{5D3A1EB6-276E-4E73-85F7-2B2A760AFA0F}" type="presParOf" srcId="{5ED96592-120A-40EF-855F-852C7AF3DEB5}" destId="{301EB5CC-ED9C-4C9B-AC86-02CFAB79D116}" srcOrd="2" destOrd="0" presId="urn:microsoft.com/office/officeart/2005/8/layout/orgChart1"/>
    <dgm:cxn modelId="{159030C8-DF10-435F-BB60-E9CE4828BC7C}" type="presParOf" srcId="{D2274182-3ECD-45CF-92DD-A070922D5CBC}" destId="{58BB0D66-D571-4371-92F1-18F32DE09EE7}" srcOrd="8" destOrd="0" presId="urn:microsoft.com/office/officeart/2005/8/layout/orgChart1"/>
    <dgm:cxn modelId="{B43C009B-A93D-4F68-A244-E124EC396C26}" type="presParOf" srcId="{D2274182-3ECD-45CF-92DD-A070922D5CBC}" destId="{CC5AAC67-BFCD-4821-BCF5-B3F6B15815D1}" srcOrd="9" destOrd="0" presId="urn:microsoft.com/office/officeart/2005/8/layout/orgChart1"/>
    <dgm:cxn modelId="{8DD00403-1204-4272-B24F-ECFD1D2E17C3}" type="presParOf" srcId="{CC5AAC67-BFCD-4821-BCF5-B3F6B15815D1}" destId="{DE960476-6D9F-40EA-B0E1-7176B5633073}" srcOrd="0" destOrd="0" presId="urn:microsoft.com/office/officeart/2005/8/layout/orgChart1"/>
    <dgm:cxn modelId="{BDB557F0-E4FE-4838-95FC-C918A5E6C29D}" type="presParOf" srcId="{DE960476-6D9F-40EA-B0E1-7176B5633073}" destId="{31FDD2CB-E09A-443D-92ED-25C2E63CC3DF}" srcOrd="0" destOrd="0" presId="urn:microsoft.com/office/officeart/2005/8/layout/orgChart1"/>
    <dgm:cxn modelId="{50BF3955-65E7-4BD9-8DFB-7C5EF2B12720}" type="presParOf" srcId="{DE960476-6D9F-40EA-B0E1-7176B5633073}" destId="{EB83E1C3-2ABE-47B1-95BF-8E704B9E2542}" srcOrd="1" destOrd="0" presId="urn:microsoft.com/office/officeart/2005/8/layout/orgChart1"/>
    <dgm:cxn modelId="{12F2E4D8-4E93-4DB6-B687-30EBCF5A0242}" type="presParOf" srcId="{CC5AAC67-BFCD-4821-BCF5-B3F6B15815D1}" destId="{19D94041-DFBE-45E5-B6EC-F5431D1101D0}" srcOrd="1" destOrd="0" presId="urn:microsoft.com/office/officeart/2005/8/layout/orgChart1"/>
    <dgm:cxn modelId="{8D2B0BCB-9401-4E66-9608-93380CC059D7}" type="presParOf" srcId="{CC5AAC67-BFCD-4821-BCF5-B3F6B15815D1}" destId="{94B5F834-E795-4453-A8EB-88DCDC47D716}" srcOrd="2" destOrd="0" presId="urn:microsoft.com/office/officeart/2005/8/layout/orgChart1"/>
    <dgm:cxn modelId="{09EF944D-5B99-4341-B442-DCE70204EE67}" type="presParOf" srcId="{112850B3-1D6D-40F9-9B4D-3318163BCA71}" destId="{533372FE-FB6C-44B7-9DEF-862577DCC6DD}" srcOrd="2" destOrd="0" presId="urn:microsoft.com/office/officeart/2005/8/layout/orgChart1"/>
    <dgm:cxn modelId="{45DCA731-6B54-45C9-97D6-3CDB7A388BEF}" type="presParOf" srcId="{FE1065B9-54DB-4566-96D1-B5CABA82C68C}" destId="{43D97E76-DE02-4AB1-BD5B-2E00012AEA15}" srcOrd="2" destOrd="0" presId="urn:microsoft.com/office/officeart/2005/8/layout/orgChart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B0D66-D571-4371-92F1-18F32DE09EE7}">
      <dsp:nvSpPr>
        <dsp:cNvPr id="0" name=""/>
        <dsp:cNvSpPr/>
      </dsp:nvSpPr>
      <dsp:spPr>
        <a:xfrm>
          <a:off x="3534388" y="1410982"/>
          <a:ext cx="454196" cy="1694707"/>
        </a:xfrm>
        <a:custGeom>
          <a:avLst/>
          <a:gdLst/>
          <a:ahLst/>
          <a:cxnLst/>
          <a:rect l="0" t="0" r="0" b="0"/>
          <a:pathLst>
            <a:path>
              <a:moveTo>
                <a:pt x="454196" y="0"/>
              </a:moveTo>
              <a:lnTo>
                <a:pt x="454196" y="1694707"/>
              </a:lnTo>
              <a:lnTo>
                <a:pt x="0" y="16947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E7BD9-4A4E-4677-83A8-6318B5AF2CE4}">
      <dsp:nvSpPr>
        <dsp:cNvPr id="0" name=""/>
        <dsp:cNvSpPr/>
      </dsp:nvSpPr>
      <dsp:spPr>
        <a:xfrm>
          <a:off x="3988584" y="1410982"/>
          <a:ext cx="288515" cy="1021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116"/>
              </a:lnTo>
              <a:lnTo>
                <a:pt x="288515" y="1021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22C9F-E467-493E-8C6D-7FC463EA68D7}">
      <dsp:nvSpPr>
        <dsp:cNvPr id="0" name=""/>
        <dsp:cNvSpPr/>
      </dsp:nvSpPr>
      <dsp:spPr>
        <a:xfrm>
          <a:off x="3505998" y="1410982"/>
          <a:ext cx="482585" cy="1021116"/>
        </a:xfrm>
        <a:custGeom>
          <a:avLst/>
          <a:gdLst/>
          <a:ahLst/>
          <a:cxnLst/>
          <a:rect l="0" t="0" r="0" b="0"/>
          <a:pathLst>
            <a:path>
              <a:moveTo>
                <a:pt x="482585" y="0"/>
              </a:moveTo>
              <a:lnTo>
                <a:pt x="482585" y="1021116"/>
              </a:lnTo>
              <a:lnTo>
                <a:pt x="0" y="1021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7C6C-42B6-468A-83CF-EB02E2519FE0}">
      <dsp:nvSpPr>
        <dsp:cNvPr id="0" name=""/>
        <dsp:cNvSpPr/>
      </dsp:nvSpPr>
      <dsp:spPr>
        <a:xfrm>
          <a:off x="3988584" y="1410982"/>
          <a:ext cx="288515" cy="399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169"/>
              </a:lnTo>
              <a:lnTo>
                <a:pt x="288515" y="399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8FD7A-7298-4585-B25F-1E6BDAC671ED}">
      <dsp:nvSpPr>
        <dsp:cNvPr id="0" name=""/>
        <dsp:cNvSpPr/>
      </dsp:nvSpPr>
      <dsp:spPr>
        <a:xfrm>
          <a:off x="3505998" y="1410982"/>
          <a:ext cx="482585" cy="399169"/>
        </a:xfrm>
        <a:custGeom>
          <a:avLst/>
          <a:gdLst/>
          <a:ahLst/>
          <a:cxnLst/>
          <a:rect l="0" t="0" r="0" b="0"/>
          <a:pathLst>
            <a:path>
              <a:moveTo>
                <a:pt x="482585" y="0"/>
              </a:moveTo>
              <a:lnTo>
                <a:pt x="482585" y="399169"/>
              </a:lnTo>
              <a:lnTo>
                <a:pt x="0" y="399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7387D-475A-4B89-AB24-38A65DA60798}">
      <dsp:nvSpPr>
        <dsp:cNvPr id="0" name=""/>
        <dsp:cNvSpPr/>
      </dsp:nvSpPr>
      <dsp:spPr>
        <a:xfrm>
          <a:off x="3942864" y="670568"/>
          <a:ext cx="91440" cy="235628"/>
        </a:xfrm>
        <a:custGeom>
          <a:avLst/>
          <a:gdLst/>
          <a:ahLst/>
          <a:cxnLst/>
          <a:rect l="0" t="0" r="0" b="0"/>
          <a:pathLst>
            <a:path>
              <a:moveTo>
                <a:pt x="68435" y="0"/>
              </a:moveTo>
              <a:lnTo>
                <a:pt x="68435" y="129623"/>
              </a:lnTo>
              <a:lnTo>
                <a:pt x="45720" y="129623"/>
              </a:lnTo>
              <a:lnTo>
                <a:pt x="45720" y="235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06BB8-2438-4496-ABB4-CE0411908EFE}">
      <dsp:nvSpPr>
        <dsp:cNvPr id="0" name=""/>
        <dsp:cNvSpPr/>
      </dsp:nvSpPr>
      <dsp:spPr>
        <a:xfrm>
          <a:off x="5834394" y="1408655"/>
          <a:ext cx="100260" cy="236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7203"/>
              </a:lnTo>
              <a:lnTo>
                <a:pt x="100260" y="23672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95F94-8A07-45C7-A67F-046CBB1F7B71}">
      <dsp:nvSpPr>
        <dsp:cNvPr id="0" name=""/>
        <dsp:cNvSpPr/>
      </dsp:nvSpPr>
      <dsp:spPr>
        <a:xfrm>
          <a:off x="5834394" y="1408655"/>
          <a:ext cx="107216" cy="1713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76"/>
              </a:lnTo>
              <a:lnTo>
                <a:pt x="107216" y="17130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C9210-8E4D-478D-8A8E-BBDE79E584D1}">
      <dsp:nvSpPr>
        <dsp:cNvPr id="0" name=""/>
        <dsp:cNvSpPr/>
      </dsp:nvSpPr>
      <dsp:spPr>
        <a:xfrm>
          <a:off x="5834394" y="1408655"/>
          <a:ext cx="107216" cy="1022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615"/>
              </a:lnTo>
              <a:lnTo>
                <a:pt x="107216" y="1022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488F3-AECB-4D9E-80AB-99C5F3EA48F5}">
      <dsp:nvSpPr>
        <dsp:cNvPr id="0" name=""/>
        <dsp:cNvSpPr/>
      </dsp:nvSpPr>
      <dsp:spPr>
        <a:xfrm>
          <a:off x="5834394" y="1408655"/>
          <a:ext cx="107216" cy="372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466"/>
              </a:lnTo>
              <a:lnTo>
                <a:pt x="107216" y="3724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62004-A118-41FC-BBD2-D7275FF88E70}">
      <dsp:nvSpPr>
        <dsp:cNvPr id="0" name=""/>
        <dsp:cNvSpPr/>
      </dsp:nvSpPr>
      <dsp:spPr>
        <a:xfrm>
          <a:off x="4011299" y="670568"/>
          <a:ext cx="2267306" cy="233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96"/>
              </a:lnTo>
              <a:lnTo>
                <a:pt x="2267306" y="127296"/>
              </a:lnTo>
              <a:lnTo>
                <a:pt x="2267306" y="2333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77615-F392-48FA-9988-CFA94A10A87C}">
      <dsp:nvSpPr>
        <dsp:cNvPr id="0" name=""/>
        <dsp:cNvSpPr/>
      </dsp:nvSpPr>
      <dsp:spPr>
        <a:xfrm>
          <a:off x="1979708" y="1410982"/>
          <a:ext cx="98110" cy="1656368"/>
        </a:xfrm>
        <a:custGeom>
          <a:avLst/>
          <a:gdLst/>
          <a:ahLst/>
          <a:cxnLst/>
          <a:rect l="0" t="0" r="0" b="0"/>
          <a:pathLst>
            <a:path>
              <a:moveTo>
                <a:pt x="98110" y="0"/>
              </a:moveTo>
              <a:lnTo>
                <a:pt x="98110" y="1656368"/>
              </a:lnTo>
              <a:lnTo>
                <a:pt x="0" y="1656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0A7EA-DB7E-4491-B6DB-C3EC28B8E205}">
      <dsp:nvSpPr>
        <dsp:cNvPr id="0" name=""/>
        <dsp:cNvSpPr/>
      </dsp:nvSpPr>
      <dsp:spPr>
        <a:xfrm>
          <a:off x="1979708" y="1410982"/>
          <a:ext cx="98110" cy="1021116"/>
        </a:xfrm>
        <a:custGeom>
          <a:avLst/>
          <a:gdLst/>
          <a:ahLst/>
          <a:cxnLst/>
          <a:rect l="0" t="0" r="0" b="0"/>
          <a:pathLst>
            <a:path>
              <a:moveTo>
                <a:pt x="98110" y="0"/>
              </a:moveTo>
              <a:lnTo>
                <a:pt x="98110" y="1021116"/>
              </a:lnTo>
              <a:lnTo>
                <a:pt x="0" y="1021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5CC1F-624B-4529-A3C9-39CE0B661FA2}">
      <dsp:nvSpPr>
        <dsp:cNvPr id="0" name=""/>
        <dsp:cNvSpPr/>
      </dsp:nvSpPr>
      <dsp:spPr>
        <a:xfrm>
          <a:off x="1971752" y="1410982"/>
          <a:ext cx="106065" cy="399169"/>
        </a:xfrm>
        <a:custGeom>
          <a:avLst/>
          <a:gdLst/>
          <a:ahLst/>
          <a:cxnLst/>
          <a:rect l="0" t="0" r="0" b="0"/>
          <a:pathLst>
            <a:path>
              <a:moveTo>
                <a:pt x="106065" y="0"/>
              </a:moveTo>
              <a:lnTo>
                <a:pt x="106065" y="399169"/>
              </a:lnTo>
              <a:lnTo>
                <a:pt x="0" y="3991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BEB79-77CF-47FD-A7CA-8245D7DA8DCC}">
      <dsp:nvSpPr>
        <dsp:cNvPr id="0" name=""/>
        <dsp:cNvSpPr/>
      </dsp:nvSpPr>
      <dsp:spPr>
        <a:xfrm>
          <a:off x="1633607" y="670568"/>
          <a:ext cx="2377692" cy="235628"/>
        </a:xfrm>
        <a:custGeom>
          <a:avLst/>
          <a:gdLst/>
          <a:ahLst/>
          <a:cxnLst/>
          <a:rect l="0" t="0" r="0" b="0"/>
          <a:pathLst>
            <a:path>
              <a:moveTo>
                <a:pt x="2377692" y="0"/>
              </a:moveTo>
              <a:lnTo>
                <a:pt x="2377692" y="129623"/>
              </a:lnTo>
              <a:lnTo>
                <a:pt x="0" y="129623"/>
              </a:lnTo>
              <a:lnTo>
                <a:pt x="0" y="235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5544D-4E0F-4F62-8736-6994CD537942}">
      <dsp:nvSpPr>
        <dsp:cNvPr id="0" name=""/>
        <dsp:cNvSpPr/>
      </dsp:nvSpPr>
      <dsp:spPr>
        <a:xfrm>
          <a:off x="3400508" y="115303"/>
          <a:ext cx="1221581" cy="55526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>
              <a:latin typeface="+mn-ea"/>
              <a:ea typeface="+mn-ea"/>
            </a:rPr>
            <a:t>종합만족도</a:t>
          </a:r>
          <a:endParaRPr lang="en-US" altLang="ko-KR" sz="1100" b="1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b="1" kern="1200" dirty="0" smtClean="0">
              <a:latin typeface="+mn-ea"/>
              <a:ea typeface="+mn-ea"/>
            </a:rPr>
            <a:t>69.5</a:t>
          </a:r>
          <a:r>
            <a:rPr lang="ko-KR" altLang="en-US" sz="1100" b="1" kern="1200" dirty="0" smtClean="0">
              <a:latin typeface="+mn-ea"/>
              <a:ea typeface="+mn-ea"/>
            </a:rPr>
            <a:t>점</a:t>
          </a:r>
          <a:endParaRPr lang="ko-KR" altLang="en-US" sz="1100" b="1" kern="1200" dirty="0">
            <a:latin typeface="+mn-ea"/>
            <a:ea typeface="+mn-ea"/>
          </a:endParaRPr>
        </a:p>
      </dsp:txBody>
      <dsp:txXfrm>
        <a:off x="3400508" y="115303"/>
        <a:ext cx="1221581" cy="555264"/>
      </dsp:txXfrm>
    </dsp:sp>
    <dsp:sp modelId="{DE083E13-C921-47BE-ADC9-F2E500C26F34}">
      <dsp:nvSpPr>
        <dsp:cNvPr id="0" name=""/>
        <dsp:cNvSpPr/>
      </dsp:nvSpPr>
      <dsp:spPr>
        <a:xfrm>
          <a:off x="1078342" y="906197"/>
          <a:ext cx="1110528" cy="50478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>
              <a:latin typeface="+mn-ea"/>
              <a:ea typeface="+mn-ea"/>
            </a:rPr>
            <a:t>대학 명망도</a:t>
          </a:r>
          <a:endParaRPr lang="en-US" altLang="ko-KR" sz="1100" b="1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b="1" kern="1200" dirty="0" smtClean="0">
              <a:latin typeface="+mn-ea"/>
              <a:ea typeface="+mn-ea"/>
            </a:rPr>
            <a:t>71.0</a:t>
          </a:r>
          <a:r>
            <a:rPr lang="ko-KR" altLang="en-US" sz="1100" b="1" kern="1200" dirty="0" smtClean="0">
              <a:latin typeface="+mn-ea"/>
              <a:ea typeface="+mn-ea"/>
            </a:rPr>
            <a:t>점</a:t>
          </a:r>
          <a:endParaRPr lang="ko-KR" altLang="en-US" sz="1100" b="1" kern="1200" dirty="0">
            <a:latin typeface="+mn-ea"/>
            <a:ea typeface="+mn-ea"/>
          </a:endParaRPr>
        </a:p>
      </dsp:txBody>
      <dsp:txXfrm>
        <a:off x="1078342" y="906197"/>
        <a:ext cx="1110528" cy="504785"/>
      </dsp:txXfrm>
    </dsp:sp>
    <dsp:sp modelId="{2FBBDA90-03F5-4CFF-975A-80A5653E8771}">
      <dsp:nvSpPr>
        <dsp:cNvPr id="0" name=""/>
        <dsp:cNvSpPr/>
      </dsp:nvSpPr>
      <dsp:spPr>
        <a:xfrm>
          <a:off x="962181" y="1557759"/>
          <a:ext cx="1009571" cy="50478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>
              <a:latin typeface="+mn-ea"/>
              <a:ea typeface="+mn-ea"/>
            </a:rPr>
            <a:t>우수인재 양성</a:t>
          </a:r>
          <a:endParaRPr lang="en-US" altLang="ko-KR" sz="1100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70.5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962181" y="1557759"/>
        <a:ext cx="1009571" cy="504785"/>
      </dsp:txXfrm>
    </dsp:sp>
    <dsp:sp modelId="{FAE96E4A-A49A-4194-8552-350CA94BD4C1}">
      <dsp:nvSpPr>
        <dsp:cNvPr id="0" name=""/>
        <dsp:cNvSpPr/>
      </dsp:nvSpPr>
      <dsp:spPr>
        <a:xfrm>
          <a:off x="970136" y="2179706"/>
          <a:ext cx="1009571" cy="50478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>
              <a:latin typeface="+mn-ea"/>
              <a:ea typeface="+mn-ea"/>
            </a:rPr>
            <a:t>기여도</a:t>
          </a:r>
          <a:endParaRPr lang="en-US" altLang="ko-KR" sz="1100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69.6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970136" y="2179706"/>
        <a:ext cx="1009571" cy="504785"/>
      </dsp:txXfrm>
    </dsp:sp>
    <dsp:sp modelId="{EAAB115C-CAD7-409F-92D2-5B45C1437685}">
      <dsp:nvSpPr>
        <dsp:cNvPr id="0" name=""/>
        <dsp:cNvSpPr/>
      </dsp:nvSpPr>
      <dsp:spPr>
        <a:xfrm>
          <a:off x="970136" y="2814958"/>
          <a:ext cx="1009571" cy="50478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>
              <a:latin typeface="+mn-ea"/>
              <a:ea typeface="+mn-ea"/>
            </a:rPr>
            <a:t>발전가능성</a:t>
          </a:r>
          <a:endParaRPr lang="en-US" altLang="ko-KR" sz="1100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74.2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970136" y="2814958"/>
        <a:ext cx="1009571" cy="504785"/>
      </dsp:txXfrm>
    </dsp:sp>
    <dsp:sp modelId="{D240C8FE-390A-4837-B82E-1C155BE11E66}">
      <dsp:nvSpPr>
        <dsp:cNvPr id="0" name=""/>
        <dsp:cNvSpPr/>
      </dsp:nvSpPr>
      <dsp:spPr>
        <a:xfrm>
          <a:off x="5723341" y="903869"/>
          <a:ext cx="1110528" cy="50478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>
              <a:latin typeface="+mn-ea"/>
              <a:ea typeface="+mn-ea"/>
            </a:rPr>
            <a:t>핵심역량 만족도</a:t>
          </a:r>
          <a:r>
            <a:rPr lang="en-US" altLang="ko-KR" sz="1100" b="1" kern="1200" dirty="0" smtClean="0">
              <a:latin typeface="+mn-ea"/>
              <a:ea typeface="+mn-ea"/>
            </a:rPr>
            <a:t>67.3</a:t>
          </a:r>
          <a:r>
            <a:rPr lang="ko-KR" altLang="en-US" sz="1100" b="1" kern="1200" dirty="0" smtClean="0">
              <a:latin typeface="+mn-ea"/>
              <a:ea typeface="+mn-ea"/>
            </a:rPr>
            <a:t>점</a:t>
          </a:r>
          <a:endParaRPr lang="ko-KR" altLang="en-US" sz="1100" b="1" kern="1200" dirty="0">
            <a:latin typeface="+mn-ea"/>
            <a:ea typeface="+mn-ea"/>
          </a:endParaRPr>
        </a:p>
      </dsp:txBody>
      <dsp:txXfrm>
        <a:off x="5723341" y="903869"/>
        <a:ext cx="1110528" cy="504785"/>
      </dsp:txXfrm>
    </dsp:sp>
    <dsp:sp modelId="{32E290EB-9D3F-4530-93C9-3A3BD7A512E4}">
      <dsp:nvSpPr>
        <dsp:cNvPr id="0" name=""/>
        <dsp:cNvSpPr/>
      </dsp:nvSpPr>
      <dsp:spPr>
        <a:xfrm>
          <a:off x="5941610" y="1528729"/>
          <a:ext cx="1009571" cy="504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n-ea"/>
              <a:ea typeface="+mn-ea"/>
            </a:rPr>
            <a:t>봉사</a:t>
          </a:r>
          <a:endParaRPr lang="en-US" altLang="ko-KR" sz="1100" kern="1200" dirty="0" smtClean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71.8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5941610" y="1528729"/>
        <a:ext cx="1009571" cy="504785"/>
      </dsp:txXfrm>
    </dsp:sp>
    <dsp:sp modelId="{5A7B96B3-D8D9-4A4D-94ED-DB2C875FDE27}">
      <dsp:nvSpPr>
        <dsp:cNvPr id="0" name=""/>
        <dsp:cNvSpPr/>
      </dsp:nvSpPr>
      <dsp:spPr>
        <a:xfrm>
          <a:off x="5941610" y="2178878"/>
          <a:ext cx="1009571" cy="504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n-ea"/>
              <a:ea typeface="+mn-ea"/>
            </a:rPr>
            <a:t>소통</a:t>
          </a:r>
          <a:endParaRPr lang="en-US" altLang="ko-KR" sz="1100" kern="1200" dirty="0" smtClean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64.3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5941610" y="2178878"/>
        <a:ext cx="1009571" cy="504785"/>
      </dsp:txXfrm>
    </dsp:sp>
    <dsp:sp modelId="{6D200A4B-61E3-45B7-B71D-616D26F9C1E8}">
      <dsp:nvSpPr>
        <dsp:cNvPr id="0" name=""/>
        <dsp:cNvSpPr/>
      </dsp:nvSpPr>
      <dsp:spPr>
        <a:xfrm>
          <a:off x="5941610" y="2869339"/>
          <a:ext cx="1009571" cy="504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n-ea"/>
              <a:ea typeface="+mn-ea"/>
            </a:rPr>
            <a:t>창의</a:t>
          </a:r>
          <a:endParaRPr lang="en-US" altLang="ko-KR" sz="1100" kern="1200" dirty="0" smtClean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67.7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5941610" y="2869339"/>
        <a:ext cx="1009571" cy="504785"/>
      </dsp:txXfrm>
    </dsp:sp>
    <dsp:sp modelId="{292428F1-AC25-4112-A3B9-CE3996B38FDB}">
      <dsp:nvSpPr>
        <dsp:cNvPr id="0" name=""/>
        <dsp:cNvSpPr/>
      </dsp:nvSpPr>
      <dsp:spPr>
        <a:xfrm>
          <a:off x="5934654" y="3523466"/>
          <a:ext cx="1009571" cy="504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n-ea"/>
              <a:ea typeface="+mn-ea"/>
            </a:rPr>
            <a:t>도전</a:t>
          </a:r>
          <a:endParaRPr lang="en-US" altLang="ko-KR" sz="1100" kern="1200" dirty="0" smtClean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66.4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5934654" y="3523466"/>
        <a:ext cx="1009571" cy="504785"/>
      </dsp:txXfrm>
    </dsp:sp>
    <dsp:sp modelId="{5FA04A66-09C3-4B72-AE13-B553FC88F8B2}">
      <dsp:nvSpPr>
        <dsp:cNvPr id="0" name=""/>
        <dsp:cNvSpPr/>
      </dsp:nvSpPr>
      <dsp:spPr>
        <a:xfrm>
          <a:off x="3433319" y="906197"/>
          <a:ext cx="1110528" cy="50478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>
              <a:latin typeface="+mn-ea"/>
              <a:ea typeface="+mn-ea"/>
            </a:rPr>
            <a:t>산학협력 만족도</a:t>
          </a:r>
          <a:endParaRPr lang="en-US" altLang="ko-KR" sz="1100" b="1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b="1" kern="1200" dirty="0" smtClean="0">
              <a:latin typeface="+mn-ea"/>
              <a:ea typeface="+mn-ea"/>
            </a:rPr>
            <a:t>70.3</a:t>
          </a:r>
          <a:r>
            <a:rPr lang="ko-KR" altLang="en-US" sz="1100" b="1" kern="1200" dirty="0" smtClean="0">
              <a:latin typeface="+mn-ea"/>
              <a:ea typeface="+mn-ea"/>
            </a:rPr>
            <a:t>점</a:t>
          </a:r>
          <a:endParaRPr lang="ko-KR" altLang="en-US" sz="1100" b="1" kern="1200" dirty="0">
            <a:latin typeface="+mn-ea"/>
            <a:ea typeface="+mn-ea"/>
          </a:endParaRPr>
        </a:p>
      </dsp:txBody>
      <dsp:txXfrm>
        <a:off x="3433319" y="906197"/>
        <a:ext cx="1110528" cy="504785"/>
      </dsp:txXfrm>
    </dsp:sp>
    <dsp:sp modelId="{19225D48-5093-4173-9A22-C199CA88DB3B}">
      <dsp:nvSpPr>
        <dsp:cNvPr id="0" name=""/>
        <dsp:cNvSpPr/>
      </dsp:nvSpPr>
      <dsp:spPr>
        <a:xfrm>
          <a:off x="2496427" y="1557759"/>
          <a:ext cx="1009571" cy="50478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>
              <a:latin typeface="+mn-ea"/>
              <a:ea typeface="+mn-ea"/>
            </a:rPr>
            <a:t>홍보</a:t>
          </a:r>
          <a:endParaRPr lang="en-US" altLang="ko-KR" sz="1100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67.0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2496427" y="1557759"/>
        <a:ext cx="1009571" cy="504785"/>
      </dsp:txXfrm>
    </dsp:sp>
    <dsp:sp modelId="{0F812DB0-2236-4D97-B78B-C5EC0841B6AE}">
      <dsp:nvSpPr>
        <dsp:cNvPr id="0" name=""/>
        <dsp:cNvSpPr/>
      </dsp:nvSpPr>
      <dsp:spPr>
        <a:xfrm>
          <a:off x="4277099" y="1557759"/>
          <a:ext cx="1009571" cy="50478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>
              <a:latin typeface="+mn-ea"/>
              <a:ea typeface="+mn-ea"/>
            </a:rPr>
            <a:t>밀착</a:t>
          </a:r>
          <a:endParaRPr lang="en-US" altLang="ko-KR" sz="1100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66.8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4277099" y="1557759"/>
        <a:ext cx="1009571" cy="504785"/>
      </dsp:txXfrm>
    </dsp:sp>
    <dsp:sp modelId="{D76CC0C9-FC26-49FF-9F70-873F03CC0448}">
      <dsp:nvSpPr>
        <dsp:cNvPr id="0" name=""/>
        <dsp:cNvSpPr/>
      </dsp:nvSpPr>
      <dsp:spPr>
        <a:xfrm>
          <a:off x="2496427" y="2179706"/>
          <a:ext cx="1009571" cy="50478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>
              <a:latin typeface="+mn-ea"/>
              <a:ea typeface="+mn-ea"/>
            </a:rPr>
            <a:t>전문역량</a:t>
          </a:r>
          <a:endParaRPr lang="en-US" altLang="ko-KR" sz="1100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73.9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2496427" y="2179706"/>
        <a:ext cx="1009571" cy="504785"/>
      </dsp:txXfrm>
    </dsp:sp>
    <dsp:sp modelId="{7905F1A6-61E1-4AB9-9F7A-091B0C62E54D}">
      <dsp:nvSpPr>
        <dsp:cNvPr id="0" name=""/>
        <dsp:cNvSpPr/>
      </dsp:nvSpPr>
      <dsp:spPr>
        <a:xfrm>
          <a:off x="4277099" y="2179706"/>
          <a:ext cx="1009571" cy="50478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>
              <a:latin typeface="+mn-ea"/>
              <a:ea typeface="+mn-ea"/>
            </a:rPr>
            <a:t>지원체계</a:t>
          </a:r>
          <a:endParaRPr lang="en-US" altLang="ko-KR" sz="1100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68.1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4277099" y="2179706"/>
        <a:ext cx="1009571" cy="504785"/>
      </dsp:txXfrm>
    </dsp:sp>
    <dsp:sp modelId="{31FDD2CB-E09A-443D-92ED-25C2E63CC3DF}">
      <dsp:nvSpPr>
        <dsp:cNvPr id="0" name=""/>
        <dsp:cNvSpPr/>
      </dsp:nvSpPr>
      <dsp:spPr>
        <a:xfrm>
          <a:off x="2524816" y="2853297"/>
          <a:ext cx="1009571" cy="50478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>
              <a:latin typeface="+mn-ea"/>
              <a:ea typeface="+mn-ea"/>
            </a:rPr>
            <a:t>채용 및 추천</a:t>
          </a:r>
          <a:endParaRPr lang="en-US" altLang="ko-KR" sz="1100" kern="1200" dirty="0">
            <a:latin typeface="+mn-ea"/>
            <a:ea typeface="+mn-ea"/>
          </a:endParaRP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>
              <a:latin typeface="+mn-ea"/>
              <a:ea typeface="+mn-ea"/>
            </a:rPr>
            <a:t>74.0</a:t>
          </a:r>
          <a:r>
            <a:rPr lang="ko-KR" altLang="en-US" sz="1100" kern="1200" dirty="0" smtClean="0">
              <a:latin typeface="+mn-ea"/>
              <a:ea typeface="+mn-ea"/>
            </a:rPr>
            <a:t>점</a:t>
          </a:r>
          <a:endParaRPr lang="ko-KR" altLang="en-US" sz="1100" kern="1200" dirty="0">
            <a:latin typeface="+mn-ea"/>
            <a:ea typeface="+mn-ea"/>
          </a:endParaRPr>
        </a:p>
      </dsp:txBody>
      <dsp:txXfrm>
        <a:off x="2524816" y="2853297"/>
        <a:ext cx="1009571" cy="504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15762-2227-44F1-A4C3-5DECBCF5899F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5E626-745B-4096-BF71-9B4E97DCF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51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8149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187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889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데이터 편집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개년</a:t>
            </a:r>
            <a:r>
              <a:rPr lang="en-US" altLang="ko-KR" dirty="0" smtClean="0"/>
              <a:t>-2018-</a:t>
            </a:r>
            <a:r>
              <a:rPr lang="ko-KR" altLang="en-US" dirty="0" smtClean="0"/>
              <a:t>무늬로 그래프 다르게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0499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52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6976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021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60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617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13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3(보고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215680" y="1844824"/>
            <a:ext cx="5804953" cy="912688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latinLnBrk="0">
              <a:defRPr sz="2800" b="1" cap="all" spc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편집</a:t>
            </a:r>
            <a:endParaRPr lang="ko-KR" altLang="en-US" dirty="0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0" hasCustomPrompt="1"/>
          </p:nvPr>
        </p:nvSpPr>
        <p:spPr>
          <a:xfrm>
            <a:off x="645548" y="764808"/>
            <a:ext cx="1152000" cy="936000"/>
          </a:xfrm>
          <a:prstGeom prst="rect">
            <a:avLst/>
          </a:prstGeom>
        </p:spPr>
        <p:txBody>
          <a:bodyPr anchor="ctr"/>
          <a:lstStyle>
            <a:lvl1pPr marL="0" indent="0" algn="ctr" latinLnBrk="0">
              <a:buNone/>
              <a:defRPr sz="28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대학 로고</a:t>
            </a:r>
            <a:endParaRPr lang="ko-KR" altLang="en-US" dirty="0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335360" y="0"/>
            <a:ext cx="177231" cy="6858000"/>
          </a:xfrm>
          <a:prstGeom prst="rect">
            <a:avLst/>
          </a:prstGeom>
          <a:solidFill>
            <a:srgbClr val="F7964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1"/>
            <a:ext cx="12192000" cy="657225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0" y="3609020"/>
            <a:ext cx="12192000" cy="198022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644769" y="3897252"/>
            <a:ext cx="5334000" cy="2772108"/>
            <a:chOff x="523874" y="764704"/>
            <a:chExt cx="4333875" cy="2772108"/>
          </a:xfrm>
        </p:grpSpPr>
        <p:pic>
          <p:nvPicPr>
            <p:cNvPr id="15" name="Picture 2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592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2768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 preferRelativeResize="0"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591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/>
            <p:cNvPicPr preferRelativeResize="0"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373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8"/>
            <p:cNvPicPr preferRelativeResize="0"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546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/>
            <p:cNvPicPr preferRelativeResize="0"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"/>
            <p:cNvPicPr preferRelativeResize="0"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부제목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118706" y="4032270"/>
            <a:ext cx="1963999" cy="34163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latinLnBrk="0">
              <a:buNone/>
              <a:defRPr sz="1800" b="1" cap="none" spc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날짜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8316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장별 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" y="0"/>
            <a:ext cx="2879969" cy="6858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endParaRPr lang="ko-KR" altLang="en-US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텍스트 개체 틀 19"/>
          <p:cNvSpPr>
            <a:spLocks noGrp="1"/>
          </p:cNvSpPr>
          <p:nvPr>
            <p:ph type="body" sz="quarter" idx="12"/>
          </p:nvPr>
        </p:nvSpPr>
        <p:spPr>
          <a:xfrm>
            <a:off x="6228924" y="2024845"/>
            <a:ext cx="5451169" cy="3382995"/>
          </a:xfrm>
          <a:prstGeom prst="rect">
            <a:avLst/>
          </a:prstGeom>
        </p:spPr>
        <p:txBody>
          <a:bodyPr anchor="ctr"/>
          <a:lstStyle>
            <a:lvl1pPr marL="268288" indent="-268288" latinLnBrk="0">
              <a:buFont typeface="+mj-lt"/>
              <a:buAutoNum type="arabicPeriod"/>
              <a:defRPr sz="2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제목 15"/>
          <p:cNvSpPr>
            <a:spLocks noGrp="1"/>
          </p:cNvSpPr>
          <p:nvPr>
            <p:ph type="title"/>
          </p:nvPr>
        </p:nvSpPr>
        <p:spPr>
          <a:xfrm>
            <a:off x="2879969" y="648000"/>
            <a:ext cx="6468923" cy="909338"/>
          </a:xfrm>
          <a:prstGeom prst="rect">
            <a:avLst/>
          </a:prstGeom>
        </p:spPr>
        <p:txBody>
          <a:bodyPr anchor="ctr"/>
          <a:lstStyle>
            <a:lvl1pPr algn="l" latinLnBrk="0">
              <a:defRPr sz="24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2" name="텍스트 개체 틀 21"/>
          <p:cNvSpPr>
            <a:spLocks noGrp="1"/>
          </p:cNvSpPr>
          <p:nvPr>
            <p:ph type="body" sz="quarter" idx="13"/>
          </p:nvPr>
        </p:nvSpPr>
        <p:spPr>
          <a:xfrm>
            <a:off x="0" y="2024844"/>
            <a:ext cx="2880000" cy="3402726"/>
          </a:xfrm>
          <a:prstGeom prst="rect">
            <a:avLst/>
          </a:prstGeom>
        </p:spPr>
        <p:txBody>
          <a:bodyPr anchor="ctr"/>
          <a:lstStyle>
            <a:lvl1pPr marL="273050" indent="-184150" latinLnBrk="0">
              <a:buFont typeface="+mj-lt"/>
              <a:buAutoNum type="romanUcPeriod"/>
              <a:defRPr sz="12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 typeface="+mj-lt"/>
              <a:buAutoNum type="romanUcPeriod"/>
              <a:defRPr sz="1200" b="1">
                <a:latin typeface="+mj-ea"/>
                <a:ea typeface="+mj-ea"/>
              </a:defRPr>
            </a:lvl2pPr>
            <a:lvl3pPr marL="12001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3pPr>
            <a:lvl4pPr marL="16573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4pPr>
            <a:lvl5pPr marL="21145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3" name="텍스트 개체 틀 17"/>
          <p:cNvSpPr>
            <a:spLocks noGrp="1"/>
          </p:cNvSpPr>
          <p:nvPr>
            <p:ph type="body" sz="quarter" idx="11" hasCustomPrompt="1"/>
          </p:nvPr>
        </p:nvSpPr>
        <p:spPr>
          <a:xfrm>
            <a:off x="511908" y="648000"/>
            <a:ext cx="2349631" cy="900646"/>
          </a:xfrm>
          <a:prstGeom prst="rect">
            <a:avLst/>
          </a:prstGeom>
        </p:spPr>
        <p:txBody>
          <a:bodyPr anchor="ctr"/>
          <a:lstStyle>
            <a:lvl1pPr marL="0" indent="0" algn="r" latinLnBrk="0">
              <a:buNone/>
              <a:defRPr sz="24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ko-KR" altLang="en-US" dirty="0" smtClean="0"/>
              <a:t>장 번호</a:t>
            </a:r>
            <a:endParaRPr lang="ko-KR" altLang="en-US" dirty="0"/>
          </a:p>
        </p:txBody>
      </p:sp>
      <p:sp>
        <p:nvSpPr>
          <p:cNvPr id="14" name="Rectangle 66"/>
          <p:cNvSpPr>
            <a:spLocks noChangeArrowheads="1"/>
          </p:cNvSpPr>
          <p:nvPr userDrawn="1"/>
        </p:nvSpPr>
        <p:spPr bwMode="auto">
          <a:xfrm>
            <a:off x="0" y="1628800"/>
            <a:ext cx="12189046" cy="28892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23000">
                <a:schemeClr val="bg1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10800" rIns="54000" bIns="10800" anchor="ctr"/>
          <a:lstStyle/>
          <a:p>
            <a:pPr algn="ctr" latinLnBrk="0">
              <a:spcBef>
                <a:spcPct val="20000"/>
              </a:spcBef>
              <a:buFont typeface="Wingdings" pitchFamily="2" charset="2"/>
              <a:buNone/>
            </a:pP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6973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분할선 없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2"/>
          <p:cNvSpPr>
            <a:spLocks noGrp="1"/>
          </p:cNvSpPr>
          <p:nvPr>
            <p:ph sz="half" idx="13" hasCustomPrompt="1"/>
          </p:nvPr>
        </p:nvSpPr>
        <p:spPr>
          <a:xfrm>
            <a:off x="642890" y="2384884"/>
            <a:ext cx="10899692" cy="1268039"/>
          </a:xfrm>
          <a:prstGeom prst="rect">
            <a:avLst/>
          </a:prstGeom>
        </p:spPr>
        <p:txBody>
          <a:bodyPr>
            <a:spAutoFit/>
          </a:bodyPr>
          <a:lstStyle>
            <a:lvl1pPr marL="182563" indent="-182563" algn="just" latinLnBrk="0">
              <a:buFont typeface="Wingdings" pitchFamily="2" charset="2"/>
              <a:buChar char="ü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354013" indent="-171450" algn="just" latinLnBrk="0">
              <a:buFont typeface="Wingdings" pitchFamily="2" charset="2"/>
              <a:buChar char="Ø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2pPr>
            <a:lvl3pPr marL="536575" indent="-182563" algn="just" latinLnBrk="0">
              <a:buFont typeface="Wingdings" pitchFamily="2" charset="2"/>
              <a:buChar char="v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3pPr>
            <a:lvl4pPr marL="719138" indent="-182563" algn="just" latinLnBrk="0">
              <a:buFont typeface="Wingdings" pitchFamily="2" charset="2"/>
              <a:buChar char="l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4pPr>
            <a:lvl5pPr marL="901700" indent="-182563" algn="just" latinLnBrk="0">
              <a:buFont typeface="Wingdings" pitchFamily="2" charset="2"/>
              <a:buChar char="§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4" name="텍스트 개체 틀 25"/>
          <p:cNvSpPr>
            <a:spLocks noGrp="1"/>
          </p:cNvSpPr>
          <p:nvPr>
            <p:ph type="body" sz="quarter" idx="15" hasCustomPrompt="1"/>
          </p:nvPr>
        </p:nvSpPr>
        <p:spPr>
          <a:xfrm>
            <a:off x="645548" y="2097090"/>
            <a:ext cx="1547218" cy="2585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latinLnBrk="0">
              <a:buFontTx/>
              <a:buNone/>
              <a:defRPr sz="1200" b="1">
                <a:latin typeface="맑은 고딕" pitchFamily="50" charset="-127"/>
                <a:ea typeface="맑은 고딕" pitchFamily="50" charset="-127"/>
              </a:defRPr>
            </a:lvl1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ko-KR" dirty="0" smtClean="0"/>
              <a:t>[</a:t>
            </a:r>
            <a:r>
              <a:rPr lang="ko-KR" altLang="en-US" dirty="0" smtClean="0"/>
              <a:t>표</a:t>
            </a:r>
            <a:r>
              <a:rPr lang="en-US" altLang="ko-KR" dirty="0" smtClean="0"/>
              <a:t>/</a:t>
            </a:r>
            <a:r>
              <a:rPr lang="ko-KR" altLang="en-US" dirty="0" smtClean="0"/>
              <a:t>그림 제목 편집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cxnSp>
        <p:nvCxnSpPr>
          <p:cNvPr id="31" name="직선 연결선 30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4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8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20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02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97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빈 화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0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369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본문(분할선 없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title" hasCustomPrompt="1"/>
          </p:nvPr>
        </p:nvSpPr>
        <p:spPr>
          <a:xfrm>
            <a:off x="512611" y="193198"/>
            <a:ext cx="150233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l">
              <a:defRPr sz="1800" b="1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1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0472008" y="240904"/>
            <a:ext cx="1207382" cy="2862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0" indent="0" algn="r">
              <a:buNone/>
              <a:defRPr sz="1400" b="1" i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9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2610" y="657227"/>
            <a:ext cx="11166159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just">
              <a:buNone/>
              <a:defRPr sz="1400" b="1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cxnSp>
        <p:nvCxnSpPr>
          <p:cNvPr id="31" name="직선 연결선 30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856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197" y="6417354"/>
            <a:ext cx="1069385" cy="360000"/>
          </a:xfrm>
          <a:prstGeom prst="rect">
            <a:avLst/>
          </a:prstGeom>
        </p:spPr>
      </p:pic>
      <p:sp>
        <p:nvSpPr>
          <p:cNvPr id="12" name="내용 개체 틀 2"/>
          <p:cNvSpPr>
            <a:spLocks noGrp="1"/>
          </p:cNvSpPr>
          <p:nvPr>
            <p:ph sz="half" idx="13" hasCustomPrompt="1"/>
          </p:nvPr>
        </p:nvSpPr>
        <p:spPr>
          <a:xfrm>
            <a:off x="512610" y="2276635"/>
            <a:ext cx="11166159" cy="126803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82563" indent="-182563" algn="just">
              <a:buFont typeface="Wingdings" pitchFamily="2" charset="2"/>
              <a:buChar char="ü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354013" indent="-171450" algn="just">
              <a:buFont typeface="Wingdings" pitchFamily="2" charset="2"/>
              <a:buChar char="Ø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2pPr>
            <a:lvl3pPr marL="536575" indent="-182563" algn="just">
              <a:buFont typeface="Wingdings" pitchFamily="2" charset="2"/>
              <a:buChar char="v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3pPr>
            <a:lvl4pPr marL="719138" indent="-182563" algn="just">
              <a:buFont typeface="Wingdings" pitchFamily="2" charset="2"/>
              <a:buChar char="l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4pPr>
            <a:lvl5pPr marL="901700" indent="-182563" algn="just">
              <a:buFont typeface="Wingdings" pitchFamily="2" charset="2"/>
              <a:buChar char="§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7" name="텍스트 개체 틀 25"/>
          <p:cNvSpPr>
            <a:spLocks noGrp="1"/>
          </p:cNvSpPr>
          <p:nvPr>
            <p:ph type="body" sz="quarter" idx="15" hasCustomPrompt="1"/>
          </p:nvPr>
        </p:nvSpPr>
        <p:spPr>
          <a:xfrm>
            <a:off x="512610" y="1988841"/>
            <a:ext cx="1547218" cy="2585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buFontTx/>
              <a:buNone/>
              <a:defRPr sz="1200" b="1">
                <a:latin typeface="맑은 고딕" pitchFamily="50" charset="-127"/>
                <a:ea typeface="맑은 고딕" pitchFamily="50" charset="-127"/>
              </a:defRPr>
            </a:lvl1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ko-KR" dirty="0" smtClean="0"/>
              <a:t>[</a:t>
            </a:r>
            <a:r>
              <a:rPr lang="ko-KR" altLang="en-US" dirty="0" smtClean="0"/>
              <a:t>표</a:t>
            </a:r>
            <a:r>
              <a:rPr lang="en-US" altLang="ko-KR" dirty="0" smtClean="0"/>
              <a:t>/</a:t>
            </a:r>
            <a:r>
              <a:rPr lang="ko-KR" altLang="en-US" dirty="0" smtClean="0"/>
              <a:t>그림 제목 편집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pic>
        <p:nvPicPr>
          <p:cNvPr id="13" name="_x132815736" descr="EMB00000a6c0b9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402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38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90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79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44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20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7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35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83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01AF-8C2A-4EE8-A2AF-263AEA7A65A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96DE-5F77-417F-AEFA-08E34761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09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791765" y="4032270"/>
            <a:ext cx="1491114" cy="341632"/>
          </a:xfrm>
        </p:spPr>
        <p:txBody>
          <a:bodyPr/>
          <a:lstStyle/>
          <a:p>
            <a:r>
              <a:rPr lang="en-US" altLang="ko-KR" dirty="0" smtClean="0"/>
              <a:t>2018 </a:t>
            </a:r>
            <a:r>
              <a:rPr lang="ko-KR" altLang="en-US" dirty="0" smtClean="0"/>
              <a:t>학년도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970"/>
          <a:stretch/>
        </p:blipFill>
        <p:spPr>
          <a:xfrm>
            <a:off x="1769614" y="892042"/>
            <a:ext cx="2814218" cy="736759"/>
          </a:xfrm>
          <a:prstGeom prst="rect">
            <a:avLst/>
          </a:prstGeom>
        </p:spPr>
      </p:pic>
      <p:sp>
        <p:nvSpPr>
          <p:cNvPr id="6" name="제목 9"/>
          <p:cNvSpPr txBox="1">
            <a:spLocks/>
          </p:cNvSpPr>
          <p:nvPr/>
        </p:nvSpPr>
        <p:spPr>
          <a:xfrm>
            <a:off x="3059512" y="1708759"/>
            <a:ext cx="7684688" cy="912688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ko-KR" altLang="en-US" dirty="0" smtClean="0">
                <a:latin typeface="+mn-ea"/>
                <a:ea typeface="+mn-ea"/>
              </a:rPr>
              <a:t>교육수요자 만족도 조사 산업체 요약 보고서</a:t>
            </a:r>
            <a:endParaRPr kumimoji="1" lang="ko-KR" altLang="en-US" b="0" kern="0" cap="none" dirty="0">
              <a:ln>
                <a:noFill/>
              </a:ln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52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5. </a:t>
            </a:r>
            <a:r>
              <a:rPr lang="ko-KR" altLang="en-US" dirty="0">
                <a:solidFill>
                  <a:schemeClr val="tx1"/>
                </a:solidFill>
              </a:rPr>
              <a:t>조사 결과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10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66875" y="620688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응답자 속성 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계속</a:t>
            </a:r>
            <a:r>
              <a:rPr lang="en-US" altLang="ko-KR" sz="1400" b="1" dirty="0">
                <a:latin typeface="+mn-ea"/>
              </a:rPr>
              <a:t>)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666876" y="1196753"/>
          <a:ext cx="4357117" cy="4968563"/>
        </p:xfrm>
        <a:graphic>
          <a:graphicData uri="http://schemas.openxmlformats.org/drawingml/2006/table">
            <a:tbl>
              <a:tblPr/>
              <a:tblGrid>
                <a:gridCol w="956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1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44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44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252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383">
                <a:tc rowSpan="21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산학협력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체결학과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공공행정학과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유아교육과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0345938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사회복지학과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090816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미디어언론학과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5132020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글로벌통상경영과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글로벌관광경영학과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식품영양전공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호텔조리전공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임상병리학과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방사선학과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치기공학과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치위생학과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뷰티헬스전공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안경광학전공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기계자동차융합공학과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산업디자인전공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패션디자인전공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공간디자인전공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공연예술학과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국제어학과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83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간호학과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체" panose="020B0609000101010101" pitchFamily="49" charset="-127"/>
                        </a:rPr>
                        <a:t>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220111" y="1196222"/>
          <a:ext cx="4319999" cy="4969097"/>
        </p:xfrm>
        <a:graphic>
          <a:graphicData uri="http://schemas.openxmlformats.org/drawingml/2006/table">
            <a:tbl>
              <a:tblPr/>
              <a:tblGrid>
                <a:gridCol w="903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5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58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58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888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사례 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비율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888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체결학과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계속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에너지환경공학과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전자공학전공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컴퓨터공학전공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섬유소재공학과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88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산학협력체결 학과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888">
                <a:tc rowSpan="6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산학협력체결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단과대학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사회과학대학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글로벌비즈니스대학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바이오생태대학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과학기술융합대학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디자인예술대학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간호대학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9032850"/>
                  </a:ext>
                </a:extLst>
              </a:tr>
              <a:tr h="276888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사원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중간관리자 및 부서책임자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임원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6888">
                <a:tc vMerge="1">
                  <a:txBody>
                    <a:bodyPr/>
                    <a:lstStyle/>
                    <a:p>
                      <a:pPr algn="l" fontAlgn="t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대표자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6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종합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속성별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영역별 </a:t>
            </a:r>
            <a:r>
              <a:rPr lang="ko-KR" altLang="en-US" sz="2000" b="1" dirty="0" smtClean="0">
                <a:latin typeface="+mn-ea"/>
              </a:rPr>
              <a:t>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분석 결과 종합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조사 결과 분석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Ⅱ.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</a:t>
            </a:r>
            <a:r>
              <a:rPr lang="ko-KR" altLang="en-US" sz="12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ko-KR" altLang="en-US" sz="1200" b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64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69275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1. </a:t>
            </a:r>
            <a:r>
              <a:rPr lang="ko-KR" altLang="en-US" dirty="0">
                <a:solidFill>
                  <a:schemeClr val="tx1"/>
                </a:solidFill>
              </a:rPr>
              <a:t>종합만족도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12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종합만족도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en-US" altLang="ko-KR" sz="1400" b="1" dirty="0">
                <a:latin typeface="+mn-ea"/>
              </a:rPr>
              <a:t>69.5</a:t>
            </a:r>
            <a:r>
              <a:rPr lang="ko-KR" altLang="en-US" sz="1400" b="1" dirty="0">
                <a:latin typeface="+mn-ea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err="1"/>
              <a:t>신한대학교의</a:t>
            </a:r>
            <a:r>
              <a:rPr lang="ko-KR" altLang="en-US" dirty="0"/>
              <a:t> 산업체 만족도 조사 결과</a:t>
            </a:r>
            <a:r>
              <a:rPr lang="en-US" altLang="ko-KR" dirty="0"/>
              <a:t>, </a:t>
            </a:r>
            <a:r>
              <a:rPr lang="ko-KR" altLang="en-US" dirty="0"/>
              <a:t>종합 만족도는 </a:t>
            </a:r>
            <a:r>
              <a:rPr lang="en-US" altLang="ko-KR" dirty="0" smtClean="0"/>
              <a:t>69.5</a:t>
            </a:r>
            <a:r>
              <a:rPr lang="ko-KR" altLang="en-US" dirty="0" smtClean="0"/>
              <a:t>점이며</a:t>
            </a:r>
            <a:r>
              <a:rPr lang="en-US" altLang="ko-KR" dirty="0"/>
              <a:t>, </a:t>
            </a:r>
            <a:r>
              <a:rPr lang="ko-KR" altLang="en-US" dirty="0" smtClean="0"/>
              <a:t>대학명망도는 </a:t>
            </a:r>
            <a:r>
              <a:rPr lang="en-US" altLang="ko-KR" dirty="0" smtClean="0"/>
              <a:t>71</a:t>
            </a:r>
            <a:r>
              <a:rPr lang="ko-KR" altLang="en-US" dirty="0" smtClean="0"/>
              <a:t>점</a:t>
            </a:r>
            <a:r>
              <a:rPr lang="en-US" altLang="ko-KR" dirty="0"/>
              <a:t>, </a:t>
            </a:r>
            <a:r>
              <a:rPr lang="ko-KR" altLang="en-US" dirty="0"/>
              <a:t>산학협력 만족도는 </a:t>
            </a:r>
            <a:r>
              <a:rPr lang="en-US" altLang="ko-KR" dirty="0" smtClean="0"/>
              <a:t>70.3</a:t>
            </a:r>
            <a:r>
              <a:rPr lang="ko-KR" altLang="en-US" dirty="0" smtClean="0"/>
              <a:t>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핵심역량 만족도는 </a:t>
            </a:r>
            <a:r>
              <a:rPr lang="en-US" altLang="ko-KR" dirty="0" smtClean="0"/>
              <a:t>67.3</a:t>
            </a:r>
            <a:r>
              <a:rPr lang="ko-KR" altLang="en-US" dirty="0" smtClean="0"/>
              <a:t>점을 나타내고 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26" name="다이어그램 25"/>
          <p:cNvGraphicFramePr/>
          <p:nvPr>
            <p:extLst/>
          </p:nvPr>
        </p:nvGraphicFramePr>
        <p:xfrm>
          <a:off x="1882900" y="2096852"/>
          <a:ext cx="8029525" cy="4140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55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13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소재지역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/>
              <a:t>서울</a:t>
            </a:r>
            <a:r>
              <a:rPr lang="en-US" altLang="ko-KR" dirty="0"/>
              <a:t>,</a:t>
            </a:r>
            <a:r>
              <a:rPr lang="ko-KR" altLang="en-US" dirty="0"/>
              <a:t>인천 및 의정부</a:t>
            </a:r>
            <a:r>
              <a:rPr lang="en-US" altLang="ko-KR" dirty="0"/>
              <a:t>,</a:t>
            </a:r>
            <a:r>
              <a:rPr lang="ko-KR" altLang="en-US" dirty="0"/>
              <a:t>포천 지역보다 </a:t>
            </a:r>
            <a:r>
              <a:rPr lang="ko-KR" altLang="en-US" dirty="0" smtClean="0"/>
              <a:t>그 외 </a:t>
            </a:r>
            <a:r>
              <a:rPr lang="ko-KR" altLang="en-US" dirty="0"/>
              <a:t>경기지역의 </a:t>
            </a:r>
            <a:r>
              <a:rPr lang="ko-KR" altLang="en-US" dirty="0" smtClean="0"/>
              <a:t>만족도가 높게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,</a:t>
            </a:r>
            <a:r>
              <a:rPr lang="ko-KR" altLang="en-US" dirty="0" smtClean="0"/>
              <a:t>인천 및 의정부</a:t>
            </a:r>
            <a:r>
              <a:rPr lang="en-US" altLang="ko-KR" dirty="0" smtClean="0"/>
              <a:t>,</a:t>
            </a:r>
            <a:r>
              <a:rPr lang="ko-KR" altLang="en-US" dirty="0" smtClean="0"/>
              <a:t>포천의 만족도는 비슷한 수준으로 나타남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그 외 </a:t>
            </a:r>
            <a:r>
              <a:rPr lang="ko-KR" altLang="en-US" sz="1400" b="1" dirty="0">
                <a:latin typeface="+mn-ea"/>
              </a:rPr>
              <a:t>경기 지역의 만족도가 가장 높게 나타남</a:t>
            </a: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060848"/>
          <a:ext cx="4321174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6094876" y="2066138"/>
          <a:ext cx="4538195" cy="4098405"/>
        </p:xfrm>
        <a:graphic>
          <a:graphicData uri="http://schemas.openxmlformats.org/drawingml/2006/table">
            <a:tbl>
              <a:tblPr/>
              <a:tblGrid>
                <a:gridCol w="397169">
                  <a:extLst>
                    <a:ext uri="{9D8B030D-6E8A-4147-A177-3AD203B41FA5}">
                      <a16:colId xmlns="" xmlns:a16="http://schemas.microsoft.com/office/drawing/2014/main" val="3703381076"/>
                    </a:ext>
                  </a:extLst>
                </a:gridCol>
                <a:gridCol w="529182">
                  <a:extLst>
                    <a:ext uri="{9D8B030D-6E8A-4147-A177-3AD203B41FA5}">
                      <a16:colId xmlns="" xmlns:a16="http://schemas.microsoft.com/office/drawing/2014/main" val="4265183276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3174952284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1879320256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2359040777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753826933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2769681985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3698518908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643491273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3335328800"/>
                    </a:ext>
                  </a:extLst>
                </a:gridCol>
                <a:gridCol w="401316">
                  <a:extLst>
                    <a:ext uri="{9D8B030D-6E8A-4147-A177-3AD203B41FA5}">
                      <a16:colId xmlns="" xmlns:a16="http://schemas.microsoft.com/office/drawing/2014/main" val="4122712068"/>
                    </a:ext>
                  </a:extLst>
                </a:gridCol>
              </a:tblGrid>
              <a:tr h="225769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8546481"/>
                  </a:ext>
                </a:extLst>
              </a:tr>
              <a:tr h="34441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경기 </a:t>
                      </a:r>
                      <a:endParaRPr lang="en-US" altLang="ko-KR" sz="9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북부</a:t>
                      </a:r>
                      <a:endParaRPr lang="ko-KR" alt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경기 </a:t>
                      </a:r>
                      <a:endParaRPr lang="en-US" altLang="ko-KR" sz="9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남부</a:t>
                      </a:r>
                      <a:endParaRPr lang="ko-KR" alt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의정부</a:t>
                      </a:r>
                      <a:r>
                        <a:rPr lang="en-US" altLang="ko-K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,</a:t>
                      </a:r>
                      <a:br>
                        <a:rPr lang="en-US" altLang="ko-K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포천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그외</a:t>
                      </a:r>
                      <a:endParaRPr lang="ko-KR" alt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경기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의정부</a:t>
                      </a:r>
                      <a:r>
                        <a:rPr lang="en-US" altLang="ko-K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,</a:t>
                      </a:r>
                      <a:br>
                        <a:rPr lang="en-US" altLang="ko-K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포천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그외</a:t>
                      </a:r>
                      <a:endParaRPr lang="ko-KR" alt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경기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1920366"/>
                  </a:ext>
                </a:extLst>
              </a:tr>
              <a:tr h="34441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대학</a:t>
                      </a: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명망도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우수인재 양성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7124548"/>
                  </a:ext>
                </a:extLst>
              </a:tr>
              <a:tr h="225769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기여도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8901804"/>
                  </a:ext>
                </a:extLst>
              </a:tr>
              <a:tr h="344414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발전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가능성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3059115"/>
                  </a:ext>
                </a:extLst>
              </a:tr>
              <a:tr h="225769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산학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협력 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만족도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홍보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0356782"/>
                  </a:ext>
                </a:extLst>
              </a:tr>
              <a:tr h="225769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밀착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9772673"/>
                  </a:ext>
                </a:extLst>
              </a:tr>
              <a:tr h="344414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전문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역량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8844860"/>
                  </a:ext>
                </a:extLst>
              </a:tr>
              <a:tr h="344414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지원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체계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4422455"/>
                  </a:ext>
                </a:extLst>
              </a:tr>
              <a:tr h="22576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교류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95561"/>
                  </a:ext>
                </a:extLst>
              </a:tr>
              <a:tr h="344414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채용 및 추천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8959424"/>
                  </a:ext>
                </a:extLst>
              </a:tr>
              <a:tr h="22576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핵심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역량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만족도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봉사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4150493"/>
                  </a:ext>
                </a:extLst>
              </a:tr>
              <a:tr h="2257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소통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6349811"/>
                  </a:ext>
                </a:extLst>
              </a:tr>
              <a:tr h="2257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창의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652637"/>
                  </a:ext>
                </a:extLst>
              </a:tr>
              <a:tr h="2257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도전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9441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6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14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캠퍼스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캠퍼스에 비해 제</a:t>
            </a:r>
            <a:r>
              <a:rPr lang="en-US" altLang="ko-KR" dirty="0"/>
              <a:t>1</a:t>
            </a:r>
            <a:r>
              <a:rPr lang="ko-KR" altLang="en-US" dirty="0"/>
              <a:t>캠퍼스의 만족도가 상대적으로 높은 수준을 보임</a:t>
            </a:r>
            <a:r>
              <a:rPr lang="en-US" altLang="ko-KR" dirty="0"/>
              <a:t>. </a:t>
            </a:r>
            <a:r>
              <a:rPr lang="ko-KR" altLang="en-US" dirty="0" smtClean="0"/>
              <a:t>또한 모든 분야에 있어서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캠퍼스의 만족도가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캠퍼스보다 높게 나타남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상대적으로 높은 수준을 보이는 제</a:t>
            </a:r>
            <a:r>
              <a:rPr lang="en-US" altLang="ko-KR" sz="1400" b="1" dirty="0">
                <a:latin typeface="+mn-ea"/>
              </a:rPr>
              <a:t>1</a:t>
            </a:r>
            <a:r>
              <a:rPr lang="ko-KR" altLang="en-US" sz="1400" b="1" dirty="0">
                <a:latin typeface="+mn-ea"/>
              </a:rPr>
              <a:t>캠퍼스 만족도</a:t>
            </a:r>
          </a:p>
        </p:txBody>
      </p:sp>
      <p:graphicFrame>
        <p:nvGraphicFramePr>
          <p:cNvPr id="10" name="차트 9"/>
          <p:cNvGraphicFramePr/>
          <p:nvPr>
            <p:extLst/>
          </p:nvPr>
        </p:nvGraphicFramePr>
        <p:xfrm>
          <a:off x="1666875" y="2133600"/>
          <a:ext cx="4321176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6014023" y="2133603"/>
          <a:ext cx="4619050" cy="419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5361">
                  <a:extLst>
                    <a:ext uri="{9D8B030D-6E8A-4147-A177-3AD203B41FA5}">
                      <a16:colId xmlns="" xmlns:a16="http://schemas.microsoft.com/office/drawing/2014/main" val="387166828"/>
                    </a:ext>
                  </a:extLst>
                </a:gridCol>
                <a:gridCol w="577381">
                  <a:extLst>
                    <a:ext uri="{9D8B030D-6E8A-4147-A177-3AD203B41FA5}">
                      <a16:colId xmlns="" xmlns:a16="http://schemas.microsoft.com/office/drawing/2014/main" val="2149584122"/>
                    </a:ext>
                  </a:extLst>
                </a:gridCol>
                <a:gridCol w="5773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7381">
                  <a:extLst>
                    <a:ext uri="{9D8B030D-6E8A-4147-A177-3AD203B41FA5}">
                      <a16:colId xmlns="" xmlns:a16="http://schemas.microsoft.com/office/drawing/2014/main" val="2429290293"/>
                    </a:ext>
                  </a:extLst>
                </a:gridCol>
                <a:gridCol w="577381">
                  <a:extLst>
                    <a:ext uri="{9D8B030D-6E8A-4147-A177-3AD203B41FA5}">
                      <a16:colId xmlns="" xmlns:a16="http://schemas.microsoft.com/office/drawing/2014/main" val="1736559219"/>
                    </a:ext>
                  </a:extLst>
                </a:gridCol>
              </a:tblGrid>
              <a:tr h="270573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lt"/>
                        </a:rPr>
                        <a:t>2016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lt"/>
                        </a:rPr>
                        <a:t>2017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+mn-lt"/>
                        </a:rPr>
                        <a:t>2018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916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제</a:t>
                      </a:r>
                      <a:r>
                        <a:rPr lang="en-US" altLang="ko-KR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캠퍼스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2405439"/>
                  </a:ext>
                </a:extLst>
              </a:tr>
              <a:tr h="43291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>
                          <a:latin typeface="+mn-lt"/>
                        </a:rPr>
                        <a:t>대학</a:t>
                      </a:r>
                      <a:endParaRPr lang="en-US" altLang="ko-KR" sz="9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 smtClean="0">
                          <a:latin typeface="+mn-lt"/>
                        </a:rPr>
                        <a:t>명망도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우수인재 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양성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57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기여도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880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>
                          <a:latin typeface="+mn-lt"/>
                        </a:rPr>
                        <a:t>발전</a:t>
                      </a:r>
                      <a:endParaRPr lang="en-US" altLang="ko-KR" sz="9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 smtClean="0">
                          <a:latin typeface="+mn-lt"/>
                        </a:rPr>
                        <a:t>가능성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573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>
                          <a:latin typeface="+mn-lt"/>
                        </a:rPr>
                        <a:t>산학</a:t>
                      </a:r>
                      <a:endParaRPr lang="en-US" altLang="ko-KR" sz="9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 smtClean="0">
                          <a:latin typeface="+mn-lt"/>
                        </a:rPr>
                        <a:t>협력 </a:t>
                      </a:r>
                      <a:endParaRPr lang="en-US" altLang="ko-KR" sz="9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홍보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58.4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57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밀착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057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전문역량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70.7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057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지원체계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057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교류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lt"/>
                        </a:rPr>
                        <a:t>-</a:t>
                      </a:r>
                      <a:endParaRPr lang="ko-KR" altLang="en-US" sz="900">
                        <a:latin typeface="+mn-lt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lt"/>
                        </a:rPr>
                        <a:t>-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latin typeface="+mn-lt"/>
                        </a:rPr>
                        <a:t>-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latin typeface="+mn-lt"/>
                        </a:rPr>
                        <a:t>-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057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>
                          <a:latin typeface="+mn-lt"/>
                        </a:rPr>
                        <a:t>채용 </a:t>
                      </a:r>
                      <a:r>
                        <a:rPr lang="ko-KR" altLang="en-US" sz="900" dirty="0" err="1" smtClean="0">
                          <a:latin typeface="+mn-lt"/>
                        </a:rPr>
                        <a:t>및추천</a:t>
                      </a:r>
                      <a:endParaRPr lang="ko-KR" altLang="en-US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61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핵심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역량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만족도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봉사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1642804"/>
                  </a:ext>
                </a:extLst>
              </a:tr>
              <a:tr h="1736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소통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08542646"/>
                  </a:ext>
                </a:extLst>
              </a:tr>
              <a:tr h="1736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창의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63106238"/>
                  </a:ext>
                </a:extLst>
              </a:tr>
              <a:tr h="1736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도전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19583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2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15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단과대학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간호대학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바이오생태보건대학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사회과학대학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과학기술융합대학 순으로 만족도가 높게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단 간호대학은 사례수가 적어서</a:t>
            </a:r>
            <a:r>
              <a:rPr lang="en-US" altLang="ko-KR" dirty="0" smtClean="0"/>
              <a:t>(9</a:t>
            </a:r>
            <a:r>
              <a:rPr lang="ko-KR" altLang="en-US" dirty="0" smtClean="0"/>
              <a:t>개</a:t>
            </a:r>
            <a:r>
              <a:rPr lang="en-US" altLang="ko-KR" dirty="0" smtClean="0"/>
              <a:t>) </a:t>
            </a:r>
            <a:r>
              <a:rPr lang="ko-KR" altLang="en-US" dirty="0" smtClean="0"/>
              <a:t>유의미하다고 보기 어려움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간호대학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 err="1">
                <a:latin typeface="+mn-ea"/>
              </a:rPr>
              <a:t>바이오생태보건대학의</a:t>
            </a:r>
            <a:r>
              <a:rPr lang="ko-KR" altLang="en-US" sz="1400" b="1" dirty="0">
                <a:latin typeface="+mn-ea"/>
              </a:rPr>
              <a:t> 만족도가 상대적으로 높음</a:t>
            </a:r>
            <a:r>
              <a:rPr lang="en-US" altLang="ko-KR" sz="1400" b="1" dirty="0">
                <a:latin typeface="+mn-ea"/>
              </a:rPr>
              <a:t>(2018</a:t>
            </a:r>
            <a:r>
              <a:rPr lang="ko-KR" altLang="en-US" sz="1400" b="1" dirty="0">
                <a:latin typeface="+mn-ea"/>
              </a:rPr>
              <a:t>년도 신규 조사</a:t>
            </a:r>
            <a:r>
              <a:rPr lang="en-US" altLang="ko-KR" sz="1400" b="1" dirty="0">
                <a:latin typeface="+mn-ea"/>
              </a:rPr>
              <a:t>)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0" name="차트 9"/>
          <p:cNvGraphicFramePr/>
          <p:nvPr>
            <p:extLst/>
          </p:nvPr>
        </p:nvGraphicFramePr>
        <p:xfrm>
          <a:off x="1666875" y="2133600"/>
          <a:ext cx="4321176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6014023" y="2133603"/>
          <a:ext cx="4508850" cy="4103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8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36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3606">
                  <a:extLst>
                    <a:ext uri="{9D8B030D-6E8A-4147-A177-3AD203B41FA5}">
                      <a16:colId xmlns="" xmlns:a16="http://schemas.microsoft.com/office/drawing/2014/main" val="387166828"/>
                    </a:ext>
                  </a:extLst>
                </a:gridCol>
                <a:gridCol w="563606">
                  <a:extLst>
                    <a:ext uri="{9D8B030D-6E8A-4147-A177-3AD203B41FA5}">
                      <a16:colId xmlns="" xmlns:a16="http://schemas.microsoft.com/office/drawing/2014/main" val="2149584122"/>
                    </a:ext>
                  </a:extLst>
                </a:gridCol>
                <a:gridCol w="5636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63606">
                  <a:extLst>
                    <a:ext uri="{9D8B030D-6E8A-4147-A177-3AD203B41FA5}">
                      <a16:colId xmlns="" xmlns:a16="http://schemas.microsoft.com/office/drawing/2014/main" val="2429290293"/>
                    </a:ext>
                  </a:extLst>
                </a:gridCol>
                <a:gridCol w="563606">
                  <a:extLst>
                    <a:ext uri="{9D8B030D-6E8A-4147-A177-3AD203B41FA5}">
                      <a16:colId xmlns="" xmlns:a16="http://schemas.microsoft.com/office/drawing/2014/main" val="1736559219"/>
                    </a:ext>
                  </a:extLst>
                </a:gridCol>
              </a:tblGrid>
              <a:tr h="299539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ko-KR" altLang="en-US" sz="800" dirty="0" smtClean="0">
                          <a:latin typeface="+mn-lt"/>
                        </a:rPr>
                        <a:t>단과대학</a:t>
                      </a:r>
                      <a:endParaRPr lang="ko-KR" altLang="en-US" sz="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262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사회과학</a:t>
                      </a:r>
                      <a:endParaRPr lang="ko-KR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글로벌</a:t>
                      </a:r>
                      <a:endParaRPr lang="en-US" altLang="ko-KR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비즈니스</a:t>
                      </a:r>
                      <a:endParaRPr lang="ko-KR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바이오</a:t>
                      </a:r>
                      <a:endParaRPr lang="en-US" altLang="ko-KR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생태</a:t>
                      </a:r>
                      <a:endParaRPr lang="ko-KR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과학기술</a:t>
                      </a:r>
                      <a:endParaRPr lang="en-US" altLang="ko-KR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융합</a:t>
                      </a:r>
                      <a:endParaRPr lang="ko-KR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디자인</a:t>
                      </a:r>
                      <a:endParaRPr lang="en-US" altLang="ko-KR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예술</a:t>
                      </a:r>
                      <a:endParaRPr lang="ko-KR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간호</a:t>
                      </a:r>
                      <a:endParaRPr lang="ko-KR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2405439"/>
                  </a:ext>
                </a:extLst>
              </a:tr>
              <a:tr h="479262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>
                          <a:latin typeface="+mn-lt"/>
                        </a:rPr>
                        <a:t>대학명망도</a:t>
                      </a:r>
                      <a:endParaRPr lang="ko-KR" altLang="en-US" sz="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우수인재 </a:t>
                      </a:r>
                      <a:endParaRPr lang="en-US" altLang="ko-KR" sz="8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양성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81.3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5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기여도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95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lt"/>
                        </a:rPr>
                        <a:t>발전가능성</a:t>
                      </a:r>
                      <a:endParaRPr lang="ko-KR" altLang="en-US" sz="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80.7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88.9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539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산학협력 </a:t>
                      </a:r>
                      <a:endParaRPr lang="en-US" altLang="ko-KR" sz="8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홍보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5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밀착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5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전문역량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77.4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83.9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5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latin typeface="+mn-lt"/>
                        </a:rPr>
                        <a:t>지원체계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5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lt"/>
                        </a:rPr>
                        <a:t>채용</a:t>
                      </a:r>
                      <a:r>
                        <a:rPr lang="en-US" altLang="ko-KR" sz="800" baseline="0" dirty="0" smtClean="0">
                          <a:latin typeface="+mn-lt"/>
                        </a:rPr>
                        <a:t>·</a:t>
                      </a:r>
                      <a:r>
                        <a:rPr lang="ko-KR" altLang="en-US" sz="800" baseline="0" dirty="0" smtClean="0">
                          <a:latin typeface="+mn-lt"/>
                        </a:rPr>
                        <a:t>추천</a:t>
                      </a:r>
                      <a:endParaRPr lang="ko-KR" altLang="en-US" sz="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80.2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2204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핵심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역량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만족도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봉사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77.3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82.4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1642804"/>
                  </a:ext>
                </a:extLst>
              </a:tr>
              <a:tr h="1922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소통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08542646"/>
                  </a:ext>
                </a:extLst>
              </a:tr>
              <a:tr h="1922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창의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63106238"/>
                  </a:ext>
                </a:extLst>
              </a:tr>
              <a:tr h="1922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도전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19583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4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16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업종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업종에 따른 만족도 수준 차이가 크게 나타나고 있으며</a:t>
            </a:r>
            <a:r>
              <a:rPr lang="en-US" altLang="ko-KR" dirty="0"/>
              <a:t>, </a:t>
            </a:r>
            <a:r>
              <a:rPr lang="ko-KR" altLang="en-US" dirty="0"/>
              <a:t>특히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 서비스 부분의 만족도 및 상승도가 크게 나타났고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전반적으로 </a:t>
            </a:r>
            <a:r>
              <a:rPr lang="en-US" altLang="ko-KR" dirty="0" smtClean="0"/>
              <a:t>2017</a:t>
            </a:r>
            <a:r>
              <a:rPr lang="ko-KR" altLang="en-US" dirty="0" smtClean="0"/>
              <a:t>년과 </a:t>
            </a:r>
            <a:r>
              <a:rPr lang="en-US" altLang="ko-KR" dirty="0" smtClean="0"/>
              <a:t>2018</a:t>
            </a:r>
            <a:r>
              <a:rPr lang="ko-KR" altLang="en-US" dirty="0" smtClean="0"/>
              <a:t>년도의 만족도 수준은 큰 차이는 없는 것으로 여겨지고 금융</a:t>
            </a:r>
            <a:r>
              <a:rPr lang="en-US" altLang="ko-KR" dirty="0" smtClean="0"/>
              <a:t>·</a:t>
            </a:r>
            <a:r>
              <a:rPr lang="ko-KR" altLang="en-US" dirty="0" smtClean="0"/>
              <a:t>보험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부동산</a:t>
            </a:r>
            <a:r>
              <a:rPr lang="en-US" altLang="ko-KR" dirty="0" smtClean="0"/>
              <a:t>·</a:t>
            </a:r>
            <a:r>
              <a:rPr lang="ko-KR" altLang="en-US" dirty="0" smtClean="0"/>
              <a:t>임대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농업</a:t>
            </a:r>
            <a:r>
              <a:rPr lang="en-US" altLang="ko-KR" dirty="0" smtClean="0"/>
              <a:t>·</a:t>
            </a:r>
            <a:r>
              <a:rPr lang="ko-KR" altLang="en-US" dirty="0" smtClean="0"/>
              <a:t>임업</a:t>
            </a:r>
            <a:r>
              <a:rPr lang="en-US" altLang="ko-KR" dirty="0" smtClean="0"/>
              <a:t>·</a:t>
            </a:r>
            <a:r>
              <a:rPr lang="ko-KR" altLang="en-US" dirty="0" smtClean="0"/>
              <a:t>어업은 사례수가 적어서 유의미하다고 보기 어려움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업종에 따른 만족도 수준 차이가 크게 나타남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0" name="차트 9"/>
          <p:cNvGraphicFramePr/>
          <p:nvPr>
            <p:extLst/>
          </p:nvPr>
        </p:nvGraphicFramePr>
        <p:xfrm>
          <a:off x="1666877" y="2133600"/>
          <a:ext cx="8855998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18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17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203950" y="205278"/>
            <a:ext cx="4429125" cy="313932"/>
          </a:xfrm>
        </p:spPr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업종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업종에 따른 만족도 수준 차이가 크게 나타남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1666032" y="2060848"/>
          <a:ext cx="8967038" cy="418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76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77300856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862035901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19550501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41120553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596606409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21351991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70227236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177266151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4161570175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426095727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81099181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295507680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683099554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70348385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58238885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83467050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952515377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76473842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02244486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29063831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4258162794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54448377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3282849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05097546"/>
                    </a:ext>
                  </a:extLst>
                </a:gridCol>
              </a:tblGrid>
              <a:tr h="341289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제조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>
                          <a:latin typeface="+mn-lt"/>
                        </a:rPr>
                        <a:t>건설</a:t>
                      </a:r>
                      <a:r>
                        <a:rPr lang="en-US" altLang="ko-KR" sz="900">
                          <a:latin typeface="+mn-lt"/>
                        </a:rPr>
                        <a:t>/</a:t>
                      </a:r>
                      <a:r>
                        <a:rPr lang="ko-KR" altLang="en-US" sz="900">
                          <a:latin typeface="+mn-lt"/>
                        </a:rPr>
                        <a:t>전기</a:t>
                      </a:r>
                      <a:r>
                        <a:rPr lang="en-US" altLang="ko-KR" sz="900">
                          <a:latin typeface="+mn-lt"/>
                        </a:rPr>
                        <a:t>/</a:t>
                      </a:r>
                      <a:r>
                        <a:rPr lang="ko-KR" altLang="en-US" sz="900">
                          <a:latin typeface="+mn-lt"/>
                        </a:rPr>
                        <a:t>가스</a:t>
                      </a:r>
                      <a:r>
                        <a:rPr lang="en-US" altLang="ko-KR" sz="900">
                          <a:latin typeface="+mn-lt"/>
                        </a:rPr>
                        <a:t>/</a:t>
                      </a:r>
                      <a:r>
                        <a:rPr lang="ko-KR" altLang="en-US" sz="900">
                          <a:latin typeface="+mn-lt"/>
                        </a:rPr>
                        <a:t>수도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도소매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유통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숙박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음식점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금융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보험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부동산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임대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공공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국방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사회보장 행정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교육서비스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보건 및 사회복지서비스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출판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영상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방송통신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컴퓨터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예술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스포츠</a:t>
                      </a:r>
                      <a:r>
                        <a:rPr lang="en-US" altLang="ko-KR" sz="900" dirty="0"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latin typeface="+mn-lt"/>
                        </a:rPr>
                        <a:t>여가서비스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</a:rPr>
                        <a:t>기타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564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4695478"/>
                  </a:ext>
                </a:extLst>
              </a:tr>
              <a:tr h="268155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대학</a:t>
                      </a: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 smtClean="0">
                          <a:solidFill>
                            <a:schemeClr val="bg1"/>
                          </a:solidFill>
                          <a:latin typeface="+mn-lt"/>
                        </a:rPr>
                        <a:t>명망도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우수인재 </a:t>
                      </a: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양성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74.5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64.6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61.8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67.9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56.3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67.9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69.5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79.6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78.0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80.2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64.1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65.9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83.8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68.1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79.1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68.8</a:t>
                      </a: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50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기여도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52.8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63.3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65.5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61.7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81.5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63.1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74.6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67.1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15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발전</a:t>
                      </a: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가능성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83.3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56.3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67.5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82.1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85.9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79.9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63.8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83.5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79.9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41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산학</a:t>
                      </a: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협력 </a:t>
                      </a: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홍보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61.5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55.6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57.1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83.3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56.3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55.0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67.9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65.1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57.7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55.9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41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밀착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63.9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67.2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65.5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51.7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54.2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57.1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62.5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50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전문</a:t>
                      </a: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역량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78.1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73.1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83.8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63.0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78.9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67.7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86.9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82.3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50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지원</a:t>
                      </a:r>
                      <a:endParaRPr lang="en-US" altLang="ko-KR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체계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79.3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59.4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67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56.9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61.6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87.5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57.8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65.1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62.2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57.8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71.9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63.9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606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교류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78.7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66.2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93.2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90.9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58.2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815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채용 및 추천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84.1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31.3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62.5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75.8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82.7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82.0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81.6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72.9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81.0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76.4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76.6</a:t>
                      </a:r>
                    </a:p>
                  </a:txBody>
                  <a:tcPr marL="4763" marR="4763" marT="4763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73.8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업종에 따른 만족도 수준 차이가 크게 나타나고 있으며</a:t>
            </a:r>
            <a:r>
              <a:rPr lang="en-US" altLang="ko-KR" dirty="0"/>
              <a:t>, </a:t>
            </a:r>
            <a:r>
              <a:rPr lang="ko-KR" altLang="en-US" dirty="0"/>
              <a:t>특히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 서비스 부분의 만족도 및 상승도가 크게 나타났고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전반적으로 </a:t>
            </a:r>
            <a:r>
              <a:rPr lang="en-US" altLang="ko-KR" dirty="0" smtClean="0"/>
              <a:t>2017</a:t>
            </a:r>
            <a:r>
              <a:rPr lang="ko-KR" altLang="en-US" dirty="0" smtClean="0"/>
              <a:t>년과 </a:t>
            </a:r>
            <a:r>
              <a:rPr lang="en-US" altLang="ko-KR" dirty="0" smtClean="0"/>
              <a:t>2018</a:t>
            </a:r>
            <a:r>
              <a:rPr lang="ko-KR" altLang="en-US" dirty="0" smtClean="0"/>
              <a:t>년도의 만족도 수준은 큰 차이는 없는 것으로 여겨지고 금융</a:t>
            </a:r>
            <a:r>
              <a:rPr lang="en-US" altLang="ko-KR" dirty="0" smtClean="0"/>
              <a:t>·</a:t>
            </a:r>
            <a:r>
              <a:rPr lang="ko-KR" altLang="en-US" dirty="0" smtClean="0"/>
              <a:t>보험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부동산</a:t>
            </a:r>
            <a:r>
              <a:rPr lang="en-US" altLang="ko-KR" dirty="0" smtClean="0"/>
              <a:t>·</a:t>
            </a:r>
            <a:r>
              <a:rPr lang="ko-KR" altLang="en-US" dirty="0" smtClean="0"/>
              <a:t>임대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농업</a:t>
            </a:r>
            <a:r>
              <a:rPr lang="en-US" altLang="ko-KR" dirty="0" smtClean="0"/>
              <a:t>·</a:t>
            </a:r>
            <a:r>
              <a:rPr lang="ko-KR" altLang="en-US" dirty="0" smtClean="0"/>
              <a:t>임업</a:t>
            </a:r>
            <a:r>
              <a:rPr lang="en-US" altLang="ko-KR" dirty="0" smtClean="0"/>
              <a:t>·</a:t>
            </a:r>
            <a:r>
              <a:rPr lang="ko-KR" altLang="en-US" dirty="0" smtClean="0"/>
              <a:t>어업은 사례수가 적어서 유의미하다고 보기 어려움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15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18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203950" y="205278"/>
            <a:ext cx="4429125" cy="313932"/>
          </a:xfrm>
        </p:spPr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업종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업종에 따른 만족도 수준 차이가 크게 나타남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1666032" y="2060848"/>
          <a:ext cx="8967038" cy="219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76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77300856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862035901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19550501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41120553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596606409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21351991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70227236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177266151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4161570175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426095727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810991816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295507680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683099554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70348385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58238885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83467050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952515377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176473842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02244486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290638318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4258162794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54448377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23282849"/>
                    </a:ext>
                  </a:extLst>
                </a:gridCol>
                <a:gridCol w="221005">
                  <a:extLst>
                    <a:ext uri="{9D8B030D-6E8A-4147-A177-3AD203B41FA5}">
                      <a16:colId xmlns="" xmlns:a16="http://schemas.microsoft.com/office/drawing/2014/main" val="305097546"/>
                    </a:ext>
                  </a:extLst>
                </a:gridCol>
              </a:tblGrid>
              <a:tr h="675604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제조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건설</a:t>
                      </a:r>
                      <a:r>
                        <a:rPr lang="en-US" altLang="ko-KR" sz="90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>
                          <a:solidFill>
                            <a:schemeClr val="bg1"/>
                          </a:solidFill>
                          <a:latin typeface="+mn-lt"/>
                        </a:rPr>
                        <a:t>전기</a:t>
                      </a:r>
                      <a:r>
                        <a:rPr lang="en-US" altLang="ko-KR" sz="90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>
                          <a:solidFill>
                            <a:schemeClr val="bg1"/>
                          </a:solidFill>
                          <a:latin typeface="+mn-lt"/>
                        </a:rPr>
                        <a:t>가스</a:t>
                      </a:r>
                      <a:r>
                        <a:rPr lang="en-US" altLang="ko-KR" sz="90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>
                          <a:solidFill>
                            <a:schemeClr val="bg1"/>
                          </a:solidFill>
                          <a:latin typeface="+mn-lt"/>
                        </a:rPr>
                        <a:t>수도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도소매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유통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숙박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음식점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금융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보험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부동산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임대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공공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국방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사회보장 행정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교육서비스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보건 및 사회복지서비스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출판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영상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방송통신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컴퓨터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예술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스포츠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여가서비스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</a:rPr>
                        <a:t>기타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555">
                <a:tc gridSpan="2" vMerge="1"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ko-KR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`18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4369142"/>
                  </a:ext>
                </a:extLst>
              </a:tr>
              <a:tr h="29959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핵심</a:t>
                      </a:r>
                      <a:endParaRPr lang="en-US" altLang="ko-KR" sz="9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역량</a:t>
                      </a:r>
                      <a:endParaRPr lang="en-US" altLang="ko-KR" sz="9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만족도</a:t>
                      </a:r>
                      <a:endParaRPr lang="ko-KR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봉사</a:t>
                      </a:r>
                      <a:endParaRPr lang="ko-KR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919209"/>
                  </a:ext>
                </a:extLst>
              </a:tr>
              <a:tr h="2995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소통</a:t>
                      </a:r>
                      <a:endParaRPr lang="ko-KR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3717477"/>
                  </a:ext>
                </a:extLst>
              </a:tr>
              <a:tr h="2995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창의</a:t>
                      </a:r>
                      <a:endParaRPr lang="ko-KR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8144757"/>
                  </a:ext>
                </a:extLst>
              </a:tr>
              <a:tr h="2995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도전</a:t>
                      </a:r>
                      <a:endParaRPr lang="ko-KR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55.8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70.7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236385"/>
                  </a:ext>
                </a:extLst>
              </a:tr>
            </a:tbl>
          </a:graphicData>
        </a:graphic>
      </p:graphicFrame>
      <p:sp>
        <p:nvSpPr>
          <p:cNvPr id="10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5" y="657225"/>
            <a:ext cx="9074150" cy="674031"/>
          </a:xfrm>
        </p:spPr>
        <p:txBody>
          <a:bodyPr/>
          <a:lstStyle/>
          <a:p>
            <a:r>
              <a:rPr lang="ko-KR" altLang="en-US" dirty="0"/>
              <a:t>업종에 따른 만족도 수준 차이가 크게 나타나고 있으며</a:t>
            </a:r>
            <a:r>
              <a:rPr lang="en-US" altLang="ko-KR" dirty="0"/>
              <a:t>, </a:t>
            </a:r>
            <a:r>
              <a:rPr lang="ko-KR" altLang="en-US" dirty="0"/>
              <a:t>특히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 서비스 부분의 만족도 및 상승도가 크게 나타났고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전반적으로 </a:t>
            </a:r>
            <a:r>
              <a:rPr lang="en-US" altLang="ko-KR" dirty="0" smtClean="0"/>
              <a:t>2017</a:t>
            </a:r>
            <a:r>
              <a:rPr lang="ko-KR" altLang="en-US" dirty="0" smtClean="0"/>
              <a:t>년과 </a:t>
            </a:r>
            <a:r>
              <a:rPr lang="en-US" altLang="ko-KR" dirty="0" smtClean="0"/>
              <a:t>2018</a:t>
            </a:r>
            <a:r>
              <a:rPr lang="ko-KR" altLang="en-US" dirty="0" smtClean="0"/>
              <a:t>년도의 만족도 수준은 큰 차이는 없는 것으로 여겨지고 금융</a:t>
            </a:r>
            <a:r>
              <a:rPr lang="en-US" altLang="ko-KR" dirty="0" smtClean="0"/>
              <a:t>·</a:t>
            </a:r>
            <a:r>
              <a:rPr lang="ko-KR" altLang="en-US" dirty="0" smtClean="0"/>
              <a:t>보험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부동산</a:t>
            </a:r>
            <a:r>
              <a:rPr lang="en-US" altLang="ko-KR" dirty="0" smtClean="0"/>
              <a:t>·</a:t>
            </a:r>
            <a:r>
              <a:rPr lang="ko-KR" altLang="en-US" dirty="0" smtClean="0"/>
              <a:t>임대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농업</a:t>
            </a:r>
            <a:r>
              <a:rPr lang="en-US" altLang="ko-KR" dirty="0" smtClean="0"/>
              <a:t>·</a:t>
            </a:r>
            <a:r>
              <a:rPr lang="ko-KR" altLang="en-US" dirty="0" smtClean="0"/>
              <a:t>임업</a:t>
            </a:r>
            <a:r>
              <a:rPr lang="en-US" altLang="ko-KR" dirty="0" smtClean="0"/>
              <a:t>·</a:t>
            </a:r>
            <a:r>
              <a:rPr lang="ko-KR" altLang="en-US" dirty="0" smtClean="0"/>
              <a:t>어업은 사례수가 적어서 유의미하다고 보기 어려움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40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19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마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기업규모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712503"/>
          </a:xfrm>
        </p:spPr>
        <p:txBody>
          <a:bodyPr/>
          <a:lstStyle/>
          <a:p>
            <a:r>
              <a:rPr lang="ko-KR" altLang="en-US" dirty="0"/>
              <a:t>기업 규모에 따른 조사 결과</a:t>
            </a:r>
            <a:r>
              <a:rPr lang="en-US" altLang="ko-KR" dirty="0"/>
              <a:t>, </a:t>
            </a:r>
            <a:r>
              <a:rPr lang="ko-KR" altLang="en-US" dirty="0"/>
              <a:t>소기업과 </a:t>
            </a:r>
            <a:r>
              <a:rPr lang="ko-KR" altLang="en-US" dirty="0" err="1"/>
              <a:t>중기업에</a:t>
            </a:r>
            <a:r>
              <a:rPr lang="ko-KR" altLang="en-US" dirty="0"/>
              <a:t> 비해 대기업의 만족도가 </a:t>
            </a:r>
            <a:r>
              <a:rPr lang="ko-KR" altLang="en-US" dirty="0" smtClean="0"/>
              <a:t>모든 요인에서 높게 나타났고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격차는 매년 증가하고 있음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소</a:t>
            </a:r>
            <a:r>
              <a:rPr lang="en-US" altLang="ko-KR" sz="1400" b="1" dirty="0">
                <a:latin typeface="+mn-ea"/>
              </a:rPr>
              <a:t>•</a:t>
            </a:r>
            <a:r>
              <a:rPr lang="ko-KR" altLang="en-US" sz="1400" b="1" dirty="0">
                <a:latin typeface="+mn-ea"/>
              </a:rPr>
              <a:t>중기업보다 대기업의 만족도가 상대적으로 높음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133600"/>
          <a:ext cx="8749603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65943" y="672097"/>
            <a:ext cx="8859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목    차 </a:t>
            </a:r>
            <a:r>
              <a:rPr lang="en-US" altLang="ko-KR" sz="2000" b="1" dirty="0">
                <a:latin typeface="+mn-ea"/>
              </a:rPr>
              <a:t>-</a:t>
            </a:r>
            <a:endParaRPr lang="ko-KR" altLang="en-US" sz="2000" b="1" dirty="0"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1665943" y="1088740"/>
            <a:ext cx="8859182" cy="0"/>
          </a:xfrm>
          <a:prstGeom prst="line">
            <a:avLst/>
          </a:prstGeom>
          <a:ln w="3492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4158539" y="2254121"/>
            <a:ext cx="3874923" cy="2352387"/>
            <a:chOff x="3859242" y="2254121"/>
            <a:chExt cx="3874923" cy="2352387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859242" y="2417633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en-US" altLang="ko-KR" sz="1600" b="1">
                  <a:latin typeface="+mn-ea"/>
                </a:rPr>
                <a:t> 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044786" y="2254121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wrap="square"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Ⅰ</a:t>
              </a: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4422165" y="2417633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개요</a:t>
              </a: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>
              <a:off x="3859242" y="4246508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044786" y="40587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Ⅲ</a:t>
              </a:r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4422165" y="4246508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부록</a:t>
              </a:r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auto">
            <a:xfrm>
              <a:off x="3859242" y="3322132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4044786" y="31586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Ⅱ</a:t>
              </a:r>
            </a:p>
          </p:txBody>
        </p:sp>
        <p:sp>
          <p:nvSpPr>
            <p:cNvPr id="27" name="AutoShape 10"/>
            <p:cNvSpPr>
              <a:spLocks noChangeArrowheads="1"/>
            </p:cNvSpPr>
            <p:nvPr/>
          </p:nvSpPr>
          <p:spPr bwMode="auto">
            <a:xfrm>
              <a:off x="4422165" y="3322132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결과 분석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0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20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마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기업규모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1578765" y="728697"/>
          <a:ext cx="9054309" cy="540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6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71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498380859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3746943976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818425396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1511688295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1372903771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3341007928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1520606239"/>
                    </a:ext>
                  </a:extLst>
                </a:gridCol>
                <a:gridCol w="593871">
                  <a:extLst>
                    <a:ext uri="{9D8B030D-6E8A-4147-A177-3AD203B41FA5}">
                      <a16:colId xmlns="" xmlns:a16="http://schemas.microsoft.com/office/drawing/2014/main" val="3098804299"/>
                    </a:ext>
                  </a:extLst>
                </a:gridCol>
              </a:tblGrid>
              <a:tr h="376020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+mn-lt"/>
                        </a:rPr>
                        <a:t>2016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+mn-lt"/>
                        </a:rPr>
                        <a:t>2017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2018</a:t>
                      </a:r>
                      <a:endParaRPr lang="ko-KR" alt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020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+mn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소기업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bg1"/>
                          </a:solidFill>
                          <a:latin typeface="+mn-lt"/>
                        </a:rPr>
                        <a:t>중기업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대기업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무응답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소기업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bg1"/>
                          </a:solidFill>
                          <a:latin typeface="+mn-lt"/>
                        </a:rPr>
                        <a:t>중기업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대기업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무응답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소기업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bg1"/>
                          </a:solidFill>
                          <a:latin typeface="+mn-lt"/>
                        </a:rPr>
                        <a:t>중기업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대기업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무응답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3693278"/>
                  </a:ext>
                </a:extLst>
              </a:tr>
              <a:tr h="37602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대학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명망도</a:t>
                      </a:r>
                      <a:endParaRPr lang="en-US" altLang="ko-KR" sz="10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우수인재양성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66.9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60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기여도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59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발전가능성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02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산학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협력 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만족도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홍보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60.9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0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밀착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63.4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69.4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60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lt"/>
                        </a:rPr>
                        <a:t>전문역량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60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지원체계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62.9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60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교류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1103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채용 및 </a:t>
                      </a:r>
                      <a:endParaRPr lang="en-US" altLang="ko-KR" sz="1000" dirty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latin typeface="+mn-lt"/>
                        </a:rPr>
                        <a:t>추천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73.1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64.3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97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핵심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역량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만족도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봉사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2108516"/>
                  </a:ext>
                </a:extLst>
              </a:tr>
              <a:tr h="2497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소통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24389011"/>
                  </a:ext>
                </a:extLst>
              </a:tr>
              <a:tr h="2497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창의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3579765"/>
                  </a:ext>
                </a:extLst>
              </a:tr>
              <a:tr h="2497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도전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214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5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21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바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직책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/>
              <a:t>조사 결과</a:t>
            </a:r>
            <a:r>
              <a:rPr lang="en-US" altLang="ko-KR" dirty="0"/>
              <a:t>, 2016</a:t>
            </a:r>
            <a:r>
              <a:rPr lang="ko-KR" altLang="en-US" dirty="0"/>
              <a:t>년도에는 전반적으로 직책이 높을 수록 만족도 수준이 높게 나타난 </a:t>
            </a:r>
            <a:r>
              <a:rPr lang="ko-KR" altLang="en-US" dirty="0" smtClean="0"/>
              <a:t>반면</a:t>
            </a:r>
            <a:r>
              <a:rPr lang="en-US" altLang="ko-KR" dirty="0" smtClean="0"/>
              <a:t> 2018</a:t>
            </a:r>
            <a:r>
              <a:rPr lang="ko-KR" altLang="en-US" dirty="0" smtClean="0"/>
              <a:t>년도에는 상대적으로 중간관리자의 만족도가 떨어진 것으로 나타남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사원과 중간관리자에 비해 </a:t>
            </a:r>
            <a:r>
              <a:rPr lang="ko-KR" altLang="en-US" sz="1400" b="1" dirty="0">
                <a:latin typeface="+mn-ea"/>
              </a:rPr>
              <a:t>임원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대표자의 만족도가 상대적으로 높음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1666877" y="2133600"/>
          <a:ext cx="8785607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45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22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바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직책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1E918498-D399-4643-9621-E03313C5948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67506" y="836715"/>
          <a:ext cx="8856988" cy="529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8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75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498380859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3746943976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818425396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1511688295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2838398425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4162386792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546774934"/>
                    </a:ext>
                  </a:extLst>
                </a:gridCol>
                <a:gridCol w="588971">
                  <a:extLst>
                    <a:ext uri="{9D8B030D-6E8A-4147-A177-3AD203B41FA5}">
                      <a16:colId xmlns="" xmlns:a16="http://schemas.microsoft.com/office/drawing/2014/main" val="1155628460"/>
                    </a:ext>
                  </a:extLst>
                </a:gridCol>
              </a:tblGrid>
              <a:tr h="358414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latin typeface="+mn-lt"/>
                          <a:ea typeface="굴림체" panose="020B0609000101010101" pitchFamily="49" charset="-127"/>
                        </a:rPr>
                        <a:t>2016</a:t>
                      </a:r>
                      <a:endParaRPr lang="ko-KR" altLang="en-US" sz="900" dirty="0"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latin typeface="+mn-lt"/>
                          <a:ea typeface="굴림체" panose="020B0609000101010101" pitchFamily="49" charset="-127"/>
                        </a:rPr>
                        <a:t>2017</a:t>
                      </a:r>
                      <a:endParaRPr lang="ko-KR" altLang="en-US" sz="900" dirty="0"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+mn-lt"/>
                          <a:ea typeface="굴림체" panose="020B0609000101010101" pitchFamily="49" charset="-127"/>
                        </a:rPr>
                        <a:t>2018</a:t>
                      </a:r>
                      <a:endParaRPr lang="ko-KR" altLang="en-US" sz="900" dirty="0"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463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+mn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사원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중간관리자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임원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대표자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사원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중간관리자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임원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대표자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사원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중간관리자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임원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+mn-lt"/>
                          <a:ea typeface="굴림체" panose="020B0609000101010101" pitchFamily="49" charset="-127"/>
                        </a:rPr>
                        <a:t>대표자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3693278"/>
                  </a:ext>
                </a:extLst>
              </a:tr>
              <a:tr h="35841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대학</a:t>
                      </a:r>
                      <a:endParaRPr lang="en-US" altLang="ko-KR" sz="900" dirty="0">
                        <a:latin typeface="+mn-lt"/>
                        <a:ea typeface="굴림체" panose="020B0609000101010101" pitchFamily="49" charset="-127"/>
                      </a:endParaRPr>
                    </a:p>
                    <a:p>
                      <a:pPr algn="ctr" latinLnBrk="1"/>
                      <a:r>
                        <a:rPr lang="ko-KR" altLang="en-US" sz="900" dirty="0" smtClean="0">
                          <a:latin typeface="+mn-lt"/>
                          <a:ea typeface="굴림체" panose="020B0609000101010101" pitchFamily="49" charset="-127"/>
                        </a:rPr>
                        <a:t>명망도</a:t>
                      </a:r>
                      <a:endParaRPr lang="en-US" altLang="ko-KR" sz="900" dirty="0"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우수인재양성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4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기여도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84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발전가능성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414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산학</a:t>
                      </a:r>
                      <a:endParaRPr lang="en-US" altLang="ko-KR" sz="900" dirty="0">
                        <a:latin typeface="+mn-lt"/>
                        <a:ea typeface="굴림체" panose="020B0609000101010101" pitchFamily="49" charset="-127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협력 </a:t>
                      </a:r>
                      <a:endParaRPr lang="en-US" altLang="ko-KR" sz="900" dirty="0">
                        <a:latin typeface="+mn-lt"/>
                        <a:ea typeface="굴림체" panose="020B0609000101010101" pitchFamily="49" charset="-127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만족도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홍보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60.7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59.7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84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밀착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84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전문역량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77.6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84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지원체계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84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교류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　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7346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채용 및 </a:t>
                      </a:r>
                      <a:endParaRPr lang="en-US" altLang="ko-KR" sz="900" dirty="0">
                        <a:latin typeface="+mn-lt"/>
                        <a:ea typeface="굴림체" panose="020B0609000101010101" pitchFamily="49" charset="-127"/>
                      </a:endParaRPr>
                    </a:p>
                    <a:p>
                      <a:pPr algn="ctr" latinLnBrk="1"/>
                      <a:r>
                        <a:rPr lang="ko-KR" altLang="en-US" sz="900" dirty="0">
                          <a:latin typeface="+mn-lt"/>
                          <a:ea typeface="굴림체" panose="020B0609000101010101" pitchFamily="49" charset="-127"/>
                        </a:rPr>
                        <a:t>추천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77.9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79.8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73.3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81.6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9983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핵심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역량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만족도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봉사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51985496"/>
                  </a:ext>
                </a:extLst>
              </a:tr>
              <a:tr h="229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소통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4872415"/>
                  </a:ext>
                </a:extLst>
              </a:tr>
              <a:tr h="229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창의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70.1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0639956"/>
                  </a:ext>
                </a:extLst>
              </a:tr>
              <a:tr h="229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도전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굴림체" panose="020B0609000101010101" pitchFamily="49" charset="-127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 panose="020B0609000101010101" pitchFamily="49" charset="-127"/>
                        </a:rPr>
                        <a:t>68.6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8146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5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23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 err="1" smtClean="0">
                <a:solidFill>
                  <a:schemeClr val="tx1"/>
                </a:solidFill>
              </a:rPr>
              <a:t>대학명망도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대학명망도는 </a:t>
            </a:r>
            <a:r>
              <a:rPr lang="en-US" altLang="ko-KR" dirty="0" smtClean="0"/>
              <a:t>71</a:t>
            </a:r>
            <a:r>
              <a:rPr lang="ko-KR" altLang="en-US" dirty="0" smtClean="0"/>
              <a:t>점으로 </a:t>
            </a:r>
            <a:r>
              <a:rPr lang="ko-KR" altLang="en-US" dirty="0"/>
              <a:t>나타났으며</a:t>
            </a:r>
            <a:r>
              <a:rPr lang="en-US" altLang="ko-KR" dirty="0"/>
              <a:t>, </a:t>
            </a:r>
            <a:r>
              <a:rPr lang="ko-KR" altLang="en-US" dirty="0"/>
              <a:t>발전가능성</a:t>
            </a:r>
            <a:r>
              <a:rPr lang="en-US" altLang="ko-KR" dirty="0"/>
              <a:t>(</a:t>
            </a:r>
            <a:r>
              <a:rPr lang="en-US" altLang="ko-KR" dirty="0" smtClean="0"/>
              <a:t>74.2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</a:t>
            </a:r>
            <a:r>
              <a:rPr lang="ko-KR" altLang="en-US" dirty="0"/>
              <a:t>요인에 비해 우수인재 양성</a:t>
            </a:r>
            <a:r>
              <a:rPr lang="en-US" altLang="ko-KR" dirty="0" smtClean="0"/>
              <a:t>(70.5</a:t>
            </a:r>
            <a:r>
              <a:rPr lang="ko-KR" altLang="en-US" dirty="0" smtClean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과 기여도</a:t>
            </a:r>
            <a:r>
              <a:rPr lang="en-US" altLang="ko-KR" dirty="0"/>
              <a:t>(</a:t>
            </a:r>
            <a:r>
              <a:rPr lang="en-US" altLang="ko-KR" dirty="0" smtClean="0"/>
              <a:t>69.6</a:t>
            </a:r>
            <a:r>
              <a:rPr lang="ko-KR" altLang="en-US" dirty="0" smtClean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 요인 만족도가 상대적으로 다소 낮은 수준을 보임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>
                <a:latin typeface="+mn-ea"/>
              </a:rPr>
              <a:t>대학명망도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: 71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2674939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0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24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나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산학협력 만족도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/>
              <a:t>산학협력 만족도는 </a:t>
            </a:r>
            <a:r>
              <a:rPr lang="en-US" altLang="ko-KR" dirty="0" smtClean="0"/>
              <a:t>70.3</a:t>
            </a:r>
            <a:r>
              <a:rPr lang="ko-KR" altLang="en-US" dirty="0" smtClean="0"/>
              <a:t>점으로 </a:t>
            </a:r>
            <a:r>
              <a:rPr lang="ko-KR" altLang="en-US" dirty="0"/>
              <a:t>나타났으며</a:t>
            </a:r>
            <a:r>
              <a:rPr lang="en-US" altLang="ko-KR" dirty="0"/>
              <a:t>, </a:t>
            </a:r>
            <a:r>
              <a:rPr lang="en-US" altLang="ko-KR" dirty="0" smtClean="0"/>
              <a:t>2016</a:t>
            </a:r>
            <a:r>
              <a:rPr lang="ko-KR" altLang="en-US" dirty="0" smtClean="0"/>
              <a:t>년도 보다는 하락했지만 </a:t>
            </a:r>
            <a:r>
              <a:rPr lang="en-US" altLang="ko-KR" dirty="0" smtClean="0"/>
              <a:t>2017</a:t>
            </a:r>
            <a:r>
              <a:rPr lang="ko-KR" altLang="en-US" dirty="0" smtClean="0"/>
              <a:t>년도 보다는 상승한 것으로 나타남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산학협력 만족도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en-US" altLang="ko-KR" sz="1400" b="1" dirty="0">
                <a:latin typeface="+mn-ea"/>
              </a:rPr>
              <a:t>70.3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2674939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5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25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74868" y="205278"/>
            <a:ext cx="4429125" cy="313932"/>
          </a:xfrm>
        </p:spPr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핵심역량 중요도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286232"/>
          </a:xfrm>
        </p:spPr>
        <p:txBody>
          <a:bodyPr/>
          <a:lstStyle/>
          <a:p>
            <a:r>
              <a:rPr lang="ko-KR" altLang="en-US" dirty="0" smtClean="0"/>
              <a:t>핵심역량 중요도는 </a:t>
            </a:r>
            <a:r>
              <a:rPr lang="en-US" altLang="ko-KR" dirty="0" smtClean="0"/>
              <a:t>77.6</a:t>
            </a:r>
            <a:r>
              <a:rPr lang="ko-KR" altLang="en-US" dirty="0" smtClean="0"/>
              <a:t>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만족도는 </a:t>
            </a:r>
            <a:r>
              <a:rPr lang="en-US" altLang="ko-KR" dirty="0" smtClean="0"/>
              <a:t>67.3</a:t>
            </a:r>
            <a:r>
              <a:rPr lang="ko-KR" altLang="en-US" dirty="0" smtClean="0"/>
              <a:t>점으로 나타나서 중요도 대비 만족도가 다소 낮은 수준을 보임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핵심역량 중요도 </a:t>
            </a:r>
            <a:r>
              <a:rPr lang="en-US" altLang="ko-KR" sz="1400" b="1" dirty="0">
                <a:latin typeface="+mn-ea"/>
              </a:rPr>
              <a:t>/ </a:t>
            </a:r>
            <a:r>
              <a:rPr lang="ko-KR" altLang="en-US" sz="1400" b="1" dirty="0">
                <a:latin typeface="+mn-ea"/>
              </a:rPr>
              <a:t>만족도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9" name="차트 8"/>
          <p:cNvGraphicFramePr/>
          <p:nvPr>
            <p:extLst/>
          </p:nvPr>
        </p:nvGraphicFramePr>
        <p:xfrm>
          <a:off x="2674939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59496" y="193198"/>
            <a:ext cx="2783134" cy="341632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6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분석결과 및 이슈 종합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ko-KR" dirty="0" smtClean="0"/>
              <a:t>2018</a:t>
            </a:r>
            <a:r>
              <a:rPr lang="ko-KR" altLang="en-US" dirty="0" smtClean="0"/>
              <a:t>년도 산업체 만족도 조사 분석결과 및 이슈를 종합하면 다음과 같음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26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558925" y="1484784"/>
            <a:ext cx="2088000" cy="12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ko-KR" altLang="en-US" sz="1600" b="1" dirty="0">
                <a:solidFill>
                  <a:schemeClr val="bg1"/>
                </a:solidFill>
                <a:latin typeface="+mn-ea"/>
              </a:rPr>
              <a:t>산업체 종합 만족도</a:t>
            </a:r>
            <a:endParaRPr lang="ko-KR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792504" y="1484784"/>
            <a:ext cx="6840000" cy="129600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산업체 종합 만족도는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69.5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(100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 만점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으로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개 영역별로는 </a:t>
            </a:r>
            <a:r>
              <a:rPr lang="ko-KR" altLang="en-US" sz="1300" dirty="0" err="1">
                <a:solidFill>
                  <a:schemeClr val="tx1"/>
                </a:solidFill>
                <a:latin typeface="+mn-ea"/>
              </a:rPr>
              <a:t>대학명망도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(71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체제 만족도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(70.3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핵심역량 만족도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(67.3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순으로 나타났음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상대적으로 핵심 역량 만족도가 낮은 수준임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58925" y="3861288"/>
            <a:ext cx="9080992" cy="216000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대학명망도는 발전가능성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(74.2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우수인재 양성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(70.5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기여도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(69.6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순으로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상대적으로 기여도가 가장 낮은 수준임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발전가능성은 상대적으로 가장 높은 만족도를 나타내고 있고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지속적인 발전 노력을 경주하고 있는 것으로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대학명망도에서 종합 만족도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(69.5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 미만을 보인 항목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  <a:p>
            <a:pPr marL="466725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기여도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산업체 애로사항 해결 노력 으로 나타남</a:t>
            </a:r>
            <a:endParaRPr lang="ko-KR" altLang="en-US" sz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아래쪽 화살표 9"/>
          <p:cNvSpPr/>
          <p:nvPr/>
        </p:nvSpPr>
        <p:spPr>
          <a:xfrm>
            <a:off x="5815885" y="2960884"/>
            <a:ext cx="576064" cy="288176"/>
          </a:xfrm>
          <a:prstGeom prst="downArrow">
            <a:avLst/>
          </a:prstGeom>
          <a:solidFill>
            <a:schemeClr val="tx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1557970" y="3423740"/>
          <a:ext cx="90720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대학명망도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(71</a:t>
                      </a:r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점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부제목 12"/>
          <p:cNvSpPr>
            <a:spLocks noGrp="1"/>
          </p:cNvSpPr>
          <p:nvPr>
            <p:ph type="subTitle" idx="1"/>
          </p:nvPr>
        </p:nvSpPr>
        <p:spPr>
          <a:xfrm>
            <a:off x="11494660" y="240904"/>
            <a:ext cx="184730" cy="286232"/>
          </a:xfr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6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59496" y="193198"/>
            <a:ext cx="2783134" cy="341632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6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분석결과 및 이슈 종합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27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1551034" y="1700766"/>
            <a:ext cx="9072000" cy="1728235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체제 만족도는 채용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·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추천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74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전문역량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73.9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지원체계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68.1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홍보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67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밀착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66.8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 순으로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체제 만족도에서 종합 만족도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(69.5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 미만을 보인 항목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  <a:p>
            <a:pPr marL="466725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홍보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다양한 정보 제공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인적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물적 자원 및 역량 정보제공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인적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물적 자원 및 역량 정보습득 용이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  <a:p>
            <a:pPr marL="466725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밀착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프로그램 목적 상호 공유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산업체 수요 반영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회사 요구에 부합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  <a:p>
            <a:pPr marL="466725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산학협력 지원체계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 err="1">
                <a:solidFill>
                  <a:schemeClr val="tx1"/>
                </a:solidFill>
                <a:latin typeface="+mn-ea"/>
              </a:rPr>
              <a:t>행정지원의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 체계성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명망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행정절차의 </a:t>
            </a:r>
            <a:r>
              <a:rPr lang="ko-KR" altLang="en-US" sz="1300" dirty="0" err="1">
                <a:solidFill>
                  <a:schemeClr val="tx1"/>
                </a:solidFill>
                <a:latin typeface="+mn-ea"/>
              </a:rPr>
              <a:t>간소성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1554263" y="1254920"/>
          <a:ext cx="9072000" cy="409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98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산학협력 체제 만족도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(70.3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점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1494660" y="240904"/>
            <a:ext cx="184730" cy="28623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560504" y="4365105"/>
            <a:ext cx="9072000" cy="1603493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핵심역량 만족도는 봉사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71.8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창의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67.7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도전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66.4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소통 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64,3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 순으로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상대적으로 소통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도전 만족도가 낮은 것으로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핵심역량 만족도에서 종합 만족도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(69.5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미만을 보인 항목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  <a:p>
            <a:pPr marL="466725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소통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외국어능력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다문화의 이해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갈등조정능력</a:t>
            </a:r>
            <a:endParaRPr lang="ko-KR" altLang="en-US" sz="1300" dirty="0">
              <a:solidFill>
                <a:schemeClr val="tx1"/>
              </a:solidFill>
              <a:latin typeface="+mn-ea"/>
            </a:endParaRPr>
          </a:p>
          <a:p>
            <a:pPr marL="466725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창의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논리적 사고 능력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분석적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비판적 사고 능력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융합적 사고 및 활용능력</a:t>
            </a:r>
            <a:endParaRPr lang="ko-KR" altLang="en-US" sz="1300" dirty="0">
              <a:solidFill>
                <a:schemeClr val="tx1"/>
              </a:solidFill>
              <a:latin typeface="+mn-ea"/>
            </a:endParaRPr>
          </a:p>
          <a:p>
            <a:pPr marL="466725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도전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자기주도적 학습능력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미래설계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실행능력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자율적 리더십</a:t>
            </a:r>
            <a:endParaRPr lang="ko-KR" altLang="en-US" sz="1300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1551034" y="3919259"/>
          <a:ext cx="9072000" cy="445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58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핵심역량 만족도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(67.3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점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아래쪽 화살표 18"/>
          <p:cNvSpPr/>
          <p:nvPr/>
        </p:nvSpPr>
        <p:spPr>
          <a:xfrm>
            <a:off x="5773192" y="3500864"/>
            <a:ext cx="576064" cy="288176"/>
          </a:xfrm>
          <a:prstGeom prst="downArrow">
            <a:avLst/>
          </a:prstGeom>
          <a:solidFill>
            <a:schemeClr val="tx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20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59496" y="193198"/>
            <a:ext cx="2783134" cy="341632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6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분석결과 및 이슈 종합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28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1494660" y="240904"/>
            <a:ext cx="184730" cy="28623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557995" y="1124704"/>
            <a:ext cx="9072000" cy="2165387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핵심역량 중요도는 봉사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(83.6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창의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(79.3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도전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(77.2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소통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(72.2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순으로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상대적으로 봉사가 중요도가 가장 높고 소통이 중요도가 낮게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봉사 영역중에서도 책임감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도덕성과 윤리성 부분이 가장 높게 나타나고 있으므로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개인의 책임감 부분과 도덕성에 대한 부분에 대한 교육의 지속 강화가 필요한 것으로 나타남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핵심역량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중요도에서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종합 만족도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(69.5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점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미만을 보인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항목</a:t>
            </a:r>
            <a:endParaRPr lang="en-US" altLang="ko-KR" sz="1300" dirty="0">
              <a:solidFill>
                <a:schemeClr val="tx1"/>
              </a:solidFill>
              <a:latin typeface="+mn-ea"/>
            </a:endParaRPr>
          </a:p>
          <a:p>
            <a:pPr marL="466725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소통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외국어능력</a:t>
            </a:r>
            <a:r>
              <a:rPr lang="en-US" altLang="ko-KR" sz="13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다문화의 </a:t>
            </a:r>
            <a:r>
              <a:rPr lang="ko-KR" altLang="en-US" sz="1300" dirty="0">
                <a:solidFill>
                  <a:schemeClr val="tx1"/>
                </a:solidFill>
                <a:latin typeface="+mn-ea"/>
              </a:rPr>
              <a:t>이해</a:t>
            </a:r>
            <a:endParaRPr lang="ko-KR" altLang="en-US" sz="1300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1561224" y="728700"/>
          <a:ext cx="90720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핵심역량 중요도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(77.6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점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7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배경 및 목적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측정 모형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수행 절차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설계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결과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조사 개요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Ⅰ.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결과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95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6" y="179751"/>
            <a:ext cx="2321469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1. </a:t>
            </a:r>
            <a:r>
              <a:rPr lang="ko-KR" altLang="en-US" dirty="0">
                <a:solidFill>
                  <a:schemeClr val="tx1"/>
                </a:solidFill>
              </a:rPr>
              <a:t>조사 배경 및 목적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본 조사의 목적은 산업체 만족도 조사 결과를 대학의 산학협력 활성화와 바람직한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교육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방향 모색을 위한 기초자료로 활용하기 위함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4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140591" y="2384593"/>
            <a:ext cx="5472000" cy="80517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ko-KR" altLang="en-US" sz="1200" b="1" dirty="0"/>
              <a:t>교육품질로 도약하는 취업명문 </a:t>
            </a:r>
            <a:r>
              <a:rPr lang="en-US" altLang="ko-KR" sz="1200" b="1" dirty="0"/>
              <a:t>New-</a:t>
            </a:r>
            <a:r>
              <a:rPr lang="en-US" altLang="ko-KR" sz="1200" b="1" dirty="0" err="1"/>
              <a:t>versity</a:t>
            </a:r>
            <a:r>
              <a:rPr lang="en-US" altLang="ko-KR" sz="1200" b="1" dirty="0"/>
              <a:t>, </a:t>
            </a:r>
            <a:r>
              <a:rPr lang="ko-KR" altLang="en-US" sz="1200" b="1"/>
              <a:t>신한대학교</a:t>
            </a:r>
            <a:endParaRPr lang="ko-KR" altLang="en-US" sz="1200" b="1">
              <a:solidFill>
                <a:prstClr val="black"/>
              </a:solidFill>
            </a:endParaRPr>
          </a:p>
        </p:txBody>
      </p:sp>
      <p:sp>
        <p:nvSpPr>
          <p:cNvPr id="29" name="왼쪽으로 구부러진 화살표 28"/>
          <p:cNvSpPr/>
          <p:nvPr/>
        </p:nvSpPr>
        <p:spPr>
          <a:xfrm flipV="1">
            <a:off x="8612592" y="2672916"/>
            <a:ext cx="921622" cy="1856582"/>
          </a:xfrm>
          <a:prstGeom prst="curvedLeftArrow">
            <a:avLst/>
          </a:prstGeom>
          <a:solidFill>
            <a:srgbClr val="C0504D">
              <a:lumMod val="60000"/>
              <a:lumOff val="40000"/>
            </a:srgb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8922386" y="3189350"/>
            <a:ext cx="1224000" cy="779711"/>
          </a:xfrm>
          <a:prstGeom prst="ellipse">
            <a:avLst/>
          </a:prstGeom>
          <a:solidFill>
            <a:srgbClr val="9BBB59">
              <a:lumMod val="60000"/>
              <a:lumOff val="40000"/>
            </a:srgbClr>
          </a:solidFill>
          <a:ln w="127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교육 질 관리제고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3140592" y="5132436"/>
            <a:ext cx="5472000" cy="70882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 수요에 적합한 맞춤형 인재 양성의 필요성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통합 </a:t>
            </a:r>
            <a:r>
              <a:rPr lang="ko-KR" altLang="en-US" sz="1200" kern="0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신한대학교의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인력 배출 시기 도래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산업체만족 수준에 대한 지속적인 모니터링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140591" y="3645024"/>
            <a:ext cx="5472000" cy="1063242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171450" indent="-17145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직업교육 서비스 전반에 대한 산업체 만족도 측정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1450" indent="-171450" algn="just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 만족도 제고를 위한 기초자료로 활용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환류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37" name="타원 36"/>
          <p:cNvSpPr/>
          <p:nvPr/>
        </p:nvSpPr>
        <p:spPr>
          <a:xfrm>
            <a:off x="2045614" y="3819009"/>
            <a:ext cx="1152000" cy="708836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목적</a:t>
            </a:r>
          </a:p>
        </p:txBody>
      </p:sp>
      <p:sp>
        <p:nvSpPr>
          <p:cNvPr id="41" name="타원 40"/>
          <p:cNvSpPr/>
          <p:nvPr/>
        </p:nvSpPr>
        <p:spPr>
          <a:xfrm>
            <a:off x="2045614" y="2444366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비전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2045614" y="5132432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배경</a:t>
            </a:r>
          </a:p>
        </p:txBody>
      </p:sp>
      <p:sp>
        <p:nvSpPr>
          <p:cNvPr id="44" name="위쪽 화살표 43"/>
          <p:cNvSpPr/>
          <p:nvPr/>
        </p:nvSpPr>
        <p:spPr>
          <a:xfrm>
            <a:off x="2405614" y="3356992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3" name="위쪽 화살표 52"/>
          <p:cNvSpPr/>
          <p:nvPr/>
        </p:nvSpPr>
        <p:spPr>
          <a:xfrm>
            <a:off x="2405614" y="4800528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조사 배경 및 목적</a:t>
            </a:r>
          </a:p>
        </p:txBody>
      </p:sp>
    </p:spTree>
    <p:extLst>
      <p:ext uri="{BB962C8B-B14F-4D97-AF65-F5344CB8AC3E}">
        <p14:creationId xmlns:p14="http://schemas.microsoft.com/office/powerpoint/2010/main" val="20195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측정 모형</a:t>
            </a:r>
          </a:p>
        </p:txBody>
      </p:sp>
      <p:sp>
        <p:nvSpPr>
          <p:cNvPr id="7" name="텍스트 개체 틀 6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만족도는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 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명망도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’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산학협력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’,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핵심역량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 3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개의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요인으로 구성하며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요인별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하부 항목을 통해 대학의 산학협력활동에 대한 전반적 만족도 수준을 파악함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또한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참여 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후 기대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/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만족도와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사업 참여 동기 등의 부가 항목에 대한 조사를 통해 수준 및 결과를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5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만족도 측정 모형 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891678" y="2484512"/>
            <a:ext cx="3096406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6203950" y="2484512"/>
            <a:ext cx="3096406" cy="15121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2891644" y="4149080"/>
            <a:ext cx="3096406" cy="15121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6203916" y="4149080"/>
            <a:ext cx="3096406" cy="15121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4366662" y="3356992"/>
            <a:ext cx="1441306" cy="52924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대학 </a:t>
            </a:r>
            <a:r>
              <a:rPr lang="ko-KR" altLang="en-US" sz="1400" b="1" dirty="0"/>
              <a:t>명망도</a:t>
            </a:r>
            <a:endParaRPr lang="ko-KR" altLang="en-US" sz="1400" b="1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6392320" y="3356992"/>
            <a:ext cx="1441306" cy="52924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산학협력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만족도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4366628" y="4267908"/>
            <a:ext cx="1441306" cy="52924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핵심역량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만족도</a:t>
            </a:r>
            <a:endParaRPr lang="ko-KR" altLang="en-US" sz="1400" b="1" dirty="0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6392286" y="4267908"/>
            <a:ext cx="1441306" cy="52924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부가항목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18658" y="2600908"/>
            <a:ext cx="13851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우수인재 양성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사회 기여도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발전 가능성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66964" y="2534271"/>
            <a:ext cx="15652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홍보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밀착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산학협력 전문역량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33661" y="2528901"/>
            <a:ext cx="13851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지원체계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채용</a:t>
            </a:r>
            <a:r>
              <a:rPr lang="en-US" altLang="ko-KR" sz="1100" dirty="0"/>
              <a:t>·</a:t>
            </a:r>
            <a:r>
              <a:rPr lang="ko-KR" altLang="en-US" sz="1100" dirty="0"/>
              <a:t>추천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13438" y="4869161"/>
            <a:ext cx="160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봉사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소통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창의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도전</a:t>
            </a:r>
            <a:endParaRPr lang="en-US" altLang="ko-KR" sz="1100" spc="-150" dirty="0"/>
          </a:p>
        </p:txBody>
      </p:sp>
      <p:sp>
        <p:nvSpPr>
          <p:cNvPr id="78" name="TextBox 77"/>
          <p:cNvSpPr txBox="1"/>
          <p:nvPr/>
        </p:nvSpPr>
        <p:spPr>
          <a:xfrm>
            <a:off x="7716181" y="4905165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참여 전</a:t>
            </a:r>
            <a:r>
              <a:rPr lang="en-US" altLang="ko-KR" sz="1100" dirty="0"/>
              <a:t>,</a:t>
            </a:r>
            <a:r>
              <a:rPr lang="ko-KR" altLang="en-US" sz="1100" dirty="0"/>
              <a:t>후 기대</a:t>
            </a:r>
            <a:r>
              <a:rPr lang="en-US" altLang="ko-KR" sz="1100" dirty="0"/>
              <a:t>/</a:t>
            </a:r>
            <a:r>
              <a:rPr lang="ko-KR" altLang="en-US" sz="1100" dirty="0"/>
              <a:t>만족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참여 </a:t>
            </a:r>
            <a:r>
              <a:rPr lang="ko-KR" altLang="en-US" sz="1100" dirty="0" err="1"/>
              <a:t>주요동기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졸업생 유무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 err="1"/>
              <a:t>채용시</a:t>
            </a:r>
            <a:r>
              <a:rPr lang="ko-KR" altLang="en-US" sz="1100" dirty="0"/>
              <a:t> </a:t>
            </a:r>
            <a:r>
              <a:rPr lang="ko-KR" altLang="en-US" sz="1100" dirty="0" err="1"/>
              <a:t>중요요인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593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수행 절차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 err="1">
                <a:latin typeface="+mn-ea"/>
                <a:cs typeface="Times New Roman" pitchFamily="18" charset="0"/>
              </a:rPr>
              <a:t>신한대학교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산업체 만족도 조사는 산업체 만족도 도출체계에 따라 설문 조사 및 분석을 실시하여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만족도 값과 관련 이슈를 도출하는 과정으로 이루어짐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6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산업체 만족도 조사 수행 구조</a:t>
            </a:r>
          </a:p>
        </p:txBody>
      </p:sp>
      <p:sp>
        <p:nvSpPr>
          <p:cNvPr id="30" name="AutoShape 72"/>
          <p:cNvSpPr>
            <a:spLocks noChangeArrowheads="1"/>
          </p:cNvSpPr>
          <p:nvPr/>
        </p:nvSpPr>
        <p:spPr bwMode="auto">
          <a:xfrm>
            <a:off x="834185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산출물</a:t>
            </a: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auto">
          <a:xfrm>
            <a:off x="4471616" y="2665656"/>
            <a:ext cx="324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수행 내용</a:t>
            </a:r>
          </a:p>
        </p:txBody>
      </p:sp>
      <p:sp>
        <p:nvSpPr>
          <p:cNvPr id="34" name="AutoShape 69"/>
          <p:cNvSpPr>
            <a:spLocks noChangeArrowheads="1"/>
          </p:cNvSpPr>
          <p:nvPr/>
        </p:nvSpPr>
        <p:spPr bwMode="auto">
          <a:xfrm>
            <a:off x="168137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영역</a:t>
            </a:r>
          </a:p>
        </p:txBody>
      </p:sp>
      <p:sp>
        <p:nvSpPr>
          <p:cNvPr id="35" name="AutoShape 69"/>
          <p:cNvSpPr>
            <a:spLocks noChangeArrowheads="1"/>
          </p:cNvSpPr>
          <p:nvPr/>
        </p:nvSpPr>
        <p:spPr bwMode="auto">
          <a:xfrm>
            <a:off x="168137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Aft>
                <a:spcPts val="300"/>
              </a:spcAft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만족도 조사 </a:t>
            </a:r>
          </a:p>
        </p:txBody>
      </p:sp>
      <p:grpSp>
        <p:nvGrpSpPr>
          <p:cNvPr id="33" name="그룹 32"/>
          <p:cNvGrpSpPr/>
          <p:nvPr/>
        </p:nvGrpSpPr>
        <p:grpSpPr>
          <a:xfrm>
            <a:off x="4471616" y="3500889"/>
            <a:ext cx="3240000" cy="880065"/>
            <a:chOff x="3328616" y="3049206"/>
            <a:chExt cx="3240000" cy="880065"/>
          </a:xfrm>
        </p:grpSpPr>
        <p:sp>
          <p:nvSpPr>
            <p:cNvPr id="36" name="AutoShape 69"/>
            <p:cNvSpPr>
              <a:spLocks noChangeArrowheads="1"/>
            </p:cNvSpPr>
            <p:nvPr/>
          </p:nvSpPr>
          <p:spPr bwMode="auto">
            <a:xfrm>
              <a:off x="3328616" y="3049206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체계 및 설문 문항 설계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3328616" y="3444952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산업체 만족도 도출 체계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영역별 설문 문항 구조화 및 문항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42" name="꺾인 연결선 18"/>
          <p:cNvCxnSpPr>
            <a:stCxn id="32" idx="1"/>
            <a:endCxn id="34" idx="3"/>
          </p:cNvCxnSpPr>
          <p:nvPr/>
        </p:nvCxnSpPr>
        <p:spPr>
          <a:xfrm flipH="1">
            <a:off x="3841376" y="2864179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4471616" y="4599864"/>
            <a:ext cx="3240000" cy="881364"/>
            <a:chOff x="3328616" y="4040968"/>
            <a:chExt cx="3240000" cy="881364"/>
          </a:xfrm>
        </p:grpSpPr>
        <p:sp>
          <p:nvSpPr>
            <p:cNvPr id="43" name="AutoShape 69"/>
            <p:cNvSpPr>
              <a:spLocks noChangeArrowheads="1"/>
            </p:cNvSpPr>
            <p:nvPr/>
          </p:nvSpPr>
          <p:spPr bwMode="auto">
            <a:xfrm>
              <a:off x="3328616" y="4040968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설문 조사 및 분석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3328616" y="4438013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설문지 유효성 검사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데이터 코딩 및 설문 분석 설계</a:t>
              </a:r>
              <a:r>
                <a:rPr lang="en-US" altLang="ko-KR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통계 분석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50" name="꺾인 연결선 49"/>
          <p:cNvCxnSpPr>
            <a:stCxn id="43" idx="1"/>
            <a:endCxn id="35" idx="3"/>
          </p:cNvCxnSpPr>
          <p:nvPr/>
        </p:nvCxnSpPr>
        <p:spPr>
          <a:xfrm rot="10800000">
            <a:off x="384137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꺾인 연결선 24"/>
          <p:cNvCxnSpPr>
            <a:stCxn id="32" idx="3"/>
            <a:endCxn id="30" idx="1"/>
          </p:cNvCxnSpPr>
          <p:nvPr/>
        </p:nvCxnSpPr>
        <p:spPr>
          <a:xfrm>
            <a:off x="7711616" y="2864179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꺾인 연결선 51"/>
          <p:cNvCxnSpPr>
            <a:stCxn id="43" idx="3"/>
            <a:endCxn id="54" idx="1"/>
          </p:cNvCxnSpPr>
          <p:nvPr/>
        </p:nvCxnSpPr>
        <p:spPr>
          <a:xfrm flipV="1">
            <a:off x="771161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AutoShape 69"/>
          <p:cNvSpPr>
            <a:spLocks noChangeArrowheads="1"/>
          </p:cNvSpPr>
          <p:nvPr/>
        </p:nvSpPr>
        <p:spPr bwMode="auto">
          <a:xfrm>
            <a:off x="834185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만족도 도출</a:t>
            </a:r>
          </a:p>
        </p:txBody>
      </p:sp>
      <p:sp>
        <p:nvSpPr>
          <p:cNvPr id="63" name="Text Box 59"/>
          <p:cNvSpPr txBox="1">
            <a:spLocks noChangeArrowheads="1"/>
          </p:cNvSpPr>
          <p:nvPr/>
        </p:nvSpPr>
        <p:spPr bwMode="auto">
          <a:xfrm>
            <a:off x="8350624" y="3987708"/>
            <a:ext cx="2160000" cy="57284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산업체만족도 확인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/>
            </a:r>
            <a:b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</a:b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요인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/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속성별 만족도 값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산학협력 전반에 대한 이슈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</p:txBody>
      </p:sp>
      <p:cxnSp>
        <p:nvCxnSpPr>
          <p:cNvPr id="47" name="꺾인 연결선 18"/>
          <p:cNvCxnSpPr>
            <a:stCxn id="36" idx="1"/>
            <a:endCxn id="35" idx="3"/>
          </p:cNvCxnSpPr>
          <p:nvPr/>
        </p:nvCxnSpPr>
        <p:spPr>
          <a:xfrm flipH="1">
            <a:off x="3841376" y="3699411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꺾인 연결선 24"/>
          <p:cNvCxnSpPr>
            <a:stCxn id="36" idx="3"/>
            <a:endCxn id="54" idx="1"/>
          </p:cNvCxnSpPr>
          <p:nvPr/>
        </p:nvCxnSpPr>
        <p:spPr>
          <a:xfrm>
            <a:off x="7711616" y="3699411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4. </a:t>
            </a:r>
            <a:r>
              <a:rPr lang="ko-KR" altLang="en-US" dirty="0">
                <a:solidFill>
                  <a:schemeClr val="tx1"/>
                </a:solidFill>
              </a:rPr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 설문은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명망도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‘,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산학협력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핵심역량 중요도 및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등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3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영역의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12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요인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55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문항을 바탕으로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그 외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부가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항목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응답자 속성 등을 추가하여 구성함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7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Times New Roman" panose="02020603050405020304" pitchFamily="18" charset="0"/>
              </a:rPr>
              <a:t>설문 구성 및 문항 수</a:t>
            </a:r>
          </a:p>
        </p:txBody>
      </p:sp>
      <p:graphicFrame>
        <p:nvGraphicFramePr>
          <p:cNvPr id="21" name="Group 142"/>
          <p:cNvGraphicFramePr>
            <a:graphicFrameLocks noGrp="1"/>
          </p:cNvGraphicFramePr>
          <p:nvPr>
            <p:extLst/>
          </p:nvPr>
        </p:nvGraphicFramePr>
        <p:xfrm>
          <a:off x="1670608" y="2133594"/>
          <a:ext cx="4317442" cy="329264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8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62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99">
                  <a:extLst>
                    <a:ext uri="{9D8B030D-6E8A-4147-A177-3AD203B41FA5}">
                      <a16:colId xmlns="" xmlns:a16="http://schemas.microsoft.com/office/drawing/2014/main" val="4252161331"/>
                    </a:ext>
                  </a:extLst>
                </a:gridCol>
              </a:tblGrid>
              <a:tr h="253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요인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비고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367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명망도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우수인재 양성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367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사회 기여도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36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발전 가능성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2 </a:t>
                      </a: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367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만족도</a:t>
                      </a: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홍보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367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밀착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367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전문역량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3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지원체계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36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2-5.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채용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·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추천</a:t>
                      </a: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367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핵심역량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중요도 및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만족도</a:t>
                      </a: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봉사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11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소통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8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86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창의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620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도전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9" name="Group 142"/>
          <p:cNvGraphicFramePr>
            <a:graphicFrameLocks noGrp="1"/>
          </p:cNvGraphicFramePr>
          <p:nvPr>
            <p:extLst/>
          </p:nvPr>
        </p:nvGraphicFramePr>
        <p:xfrm>
          <a:off x="6087896" y="2122781"/>
          <a:ext cx="4433496" cy="30420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10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6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0956">
                  <a:extLst>
                    <a:ext uri="{9D8B030D-6E8A-4147-A177-3AD203B41FA5}">
                      <a16:colId xmlns="" xmlns:a16="http://schemas.microsoft.com/office/drawing/2014/main" val="2370774785"/>
                    </a:ext>
                  </a:extLst>
                </a:gridCol>
              </a:tblGrid>
              <a:tr h="276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항목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비고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55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부가항목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기대수준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현재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만족수준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 프로그램 참여 동기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졸업생 유무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채용시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중요 요인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55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응답자 속성</a:t>
                      </a:r>
                      <a:endParaRPr kumimoji="1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소재 지역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업종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기업 규모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산학협력 연계 학과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응답자 직책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65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총계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64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="" xmlns:a16="http://schemas.microsoft.com/office/drawing/2014/main" val="1436573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7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4. </a:t>
            </a:r>
            <a:r>
              <a:rPr lang="ko-KR" altLang="en-US" dirty="0">
                <a:solidFill>
                  <a:schemeClr val="tx1"/>
                </a:solidFill>
              </a:rPr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산업체 만족도 조사는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리커트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척도에 의해 이루어지며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조사 결과의 활용과 이해의 편의를 위해 총점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100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기준으로 환산된 산업체 만족도 값을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8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만족도 값 산출과 조사 결과의 해석</a:t>
            </a:r>
          </a:p>
        </p:txBody>
      </p:sp>
      <p:sp>
        <p:nvSpPr>
          <p:cNvPr id="86" name="왼쪽/오른쪽 화살표 85"/>
          <p:cNvSpPr/>
          <p:nvPr/>
        </p:nvSpPr>
        <p:spPr>
          <a:xfrm>
            <a:off x="2063972" y="3069020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7" name="왼쪽/오른쪽 화살표 86"/>
          <p:cNvSpPr/>
          <p:nvPr/>
        </p:nvSpPr>
        <p:spPr>
          <a:xfrm>
            <a:off x="2063988" y="4990424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아래쪽 화살표 88"/>
          <p:cNvSpPr/>
          <p:nvPr/>
        </p:nvSpPr>
        <p:spPr>
          <a:xfrm>
            <a:off x="2472877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아래쪽 화살표 89"/>
          <p:cNvSpPr/>
          <p:nvPr/>
        </p:nvSpPr>
        <p:spPr>
          <a:xfrm>
            <a:off x="3215680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아래쪽 화살표 92"/>
          <p:cNvSpPr/>
          <p:nvPr/>
        </p:nvSpPr>
        <p:spPr>
          <a:xfrm>
            <a:off x="4007768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아래쪽 화살표 93"/>
          <p:cNvSpPr/>
          <p:nvPr/>
        </p:nvSpPr>
        <p:spPr>
          <a:xfrm>
            <a:off x="4763852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아래쪽 화살표 94"/>
          <p:cNvSpPr/>
          <p:nvPr/>
        </p:nvSpPr>
        <p:spPr>
          <a:xfrm>
            <a:off x="5506673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67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1" u="none" strike="noStrike" dirty="0">
                              <a:effectLst/>
                            </a:rPr>
                            <a:t>척도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u="none" strike="noStrike" dirty="0">
                              <a:effectLst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5</a:t>
                          </a:r>
                          <a:r>
                            <a:rPr lang="ko-KR" altLang="en-US" sz="1000" u="none" strike="noStrike" dirty="0">
                              <a:effectLst/>
                            </a:rPr>
                            <a:t>점 척도의 </a:t>
                          </a:r>
                          <a:r>
                            <a:rPr lang="en-US" altLang="ko-KR" sz="1000" u="none" strike="noStrike" dirty="0">
                              <a:effectLst/>
                            </a:rPr>
                            <a:t>100</a:t>
                          </a:r>
                          <a:r>
                            <a:rPr lang="ko-KR" altLang="en-US" sz="1000" u="none" strike="noStrike" dirty="0">
                              <a:effectLst/>
                            </a:rPr>
                            <a:t>점 척도 전환 방법</a:t>
                          </a:r>
                          <a:endParaRPr lang="en-US" altLang="ko-KR" sz="1000" u="none" strike="noStrike" dirty="0">
                            <a:effectLst/>
                          </a:endParaRPr>
                        </a:p>
                        <a:p>
                          <a:pPr algn="ctr" fontAlgn="ctr" latinLnBrk="0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altLang="ko-KR" sz="1000" b="0" i="0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en-US" altLang="ko-KR" sz="1000" i="1" kern="0" spc="-100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000" i="1" kern="0" spc="-100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0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0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ko-KR" sz="1000" kern="0" spc="-100" smtClean="0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, </m:t>
                                  </m:r>
                                </m:e>
                              </m:nary>
                              <m:sSub>
                                <m:sSubPr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000" kern="0" spc="-100" dirty="0">
                              <a:effectLst/>
                            </a:rPr>
                            <a:t>: </a:t>
                          </a:r>
                          <a:r>
                            <a:rPr lang="ko-KR" altLang="en-US" sz="1000" kern="0" spc="-100" dirty="0">
                              <a:effectLst/>
                            </a:rPr>
                            <a:t>항목별 만족도</a:t>
                          </a:r>
                          <a:endParaRPr lang="en-US" altLang="ko-KR" sz="1000" b="0" kern="0" spc="-100" baseline="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1" u="none" strike="noStrike" dirty="0">
                              <a:effectLst/>
                            </a:rPr>
                            <a:t>100</a:t>
                          </a:r>
                          <a:r>
                            <a:rPr lang="ko-KR" altLang="en-US" sz="1000" b="1" u="none" strike="noStrike" dirty="0">
                              <a:effectLst/>
                            </a:rPr>
                            <a:t>점 만점 기준 환산</a:t>
                          </a:r>
                          <a:endParaRPr lang="ko-KR" alt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50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100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9214186"/>
                  </p:ext>
                </p:extLst>
              </p:nvPr>
            </p:nvGraphicFramePr>
            <p:xfrm>
              <a:off x="524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/>
                    <a:gridCol w="762473"/>
                    <a:gridCol w="762473"/>
                    <a:gridCol w="762473"/>
                    <a:gridCol w="762473"/>
                    <a:gridCol w="762473"/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척도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u="none" strike="noStrike" dirty="0" smtClean="0">
                              <a:effectLst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2"/>
                          <a:stretch>
                            <a:fillRect l="-13419" t="-100474" r="-319" b="-10094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1" u="none" strike="noStrike" dirty="0" smtClean="0">
                              <a:effectLst/>
                            </a:rPr>
                            <a:t>100</a:t>
                          </a:r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점 만점 기준 환산</a:t>
                          </a:r>
                          <a:endParaRPr lang="ko-KR" alt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50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100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204013" y="2373849"/>
              <a:ext cx="4328292" cy="3855140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44121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8360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</a:tblGrid>
                  <a:tr h="50531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000" b="1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산업체 종합 만족도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84846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대학 </a:t>
                          </a:r>
                          <a:r>
                            <a:rPr kumimoji="1" lang="ko-KR" altLang="en-US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명망도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9</a:t>
                          </a: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3">
                      <a:txBody>
                        <a:bodyPr/>
                        <a:lstStyle/>
                        <a:p>
                          <a:pPr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종합</m:t>
                                </m:r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만족도</m:t>
                                </m:r>
                                <m:r>
                                  <a:rPr lang="en-US" altLang="ko-KR" sz="10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ctrlP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=</m:t>
                                    </m:r>
                                    <m: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altLang="ko-KR" sz="10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, </m:t>
                                </m:r>
                              </m:oMath>
                            </m:oMathPara>
                          </a14:m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  <a:p>
                          <a:pPr algn="ctr" eaLnBrk="1" latinLnBrk="0" hangingPunct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𝑛</m:t>
                                  </m:r>
                                  <m:r>
                                    <a:rPr lang="en-US" altLang="ko-KR" sz="1000" b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: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부문별 문항의 산술평균</a:t>
                          </a:r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893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산학협력 만족도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21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893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핵심역량 만족도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13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535240593"/>
                      </a:ext>
                    </a:extLst>
                  </a:tr>
                  <a:tr h="714712">
                    <a:tc gridSpan="3">
                      <a:txBody>
                        <a:bodyPr/>
                        <a:lstStyle/>
                        <a:p>
                          <a:pPr marL="174625" marR="0" lvl="0" indent="-174625" algn="ju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1326411"/>
                  </p:ext>
                </p:extLst>
              </p:nvPr>
            </p:nvGraphicFramePr>
            <p:xfrm>
              <a:off x="5061013" y="2373849"/>
              <a:ext cx="4328292" cy="3855140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441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83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0531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000" b="1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산업체 종합 만족도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4846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대학 </a:t>
                          </a:r>
                          <a:r>
                            <a:rPr kumimoji="1" lang="ko-KR" altLang="en-US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명망도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9</a:t>
                          </a: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6000" marR="36000" marT="36004" marB="36004" anchor="ctr" horzOverflow="overflow">
                        <a:blipFill>
                          <a:blip r:embed="rId3"/>
                          <a:stretch>
                            <a:fillRect l="-137748" t="-19400" r="-22517" b="-274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93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산학협력 만족도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21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933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핵심역량 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만족도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13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5240593"/>
                      </a:ext>
                    </a:extLst>
                  </a:tr>
                  <a:tr h="714712">
                    <a:tc gridSpan="3">
                      <a:txBody>
                        <a:bodyPr/>
                        <a:lstStyle/>
                        <a:p>
                          <a:pPr marL="174625" marR="0" lvl="0" indent="-174625" algn="ju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8" name="텍스트 개체 틀 12"/>
          <p:cNvSpPr txBox="1">
            <a:spLocks/>
          </p:cNvSpPr>
          <p:nvPr/>
        </p:nvSpPr>
        <p:spPr>
          <a:xfrm>
            <a:off x="1666876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측정 척도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99" name="텍스트 개체 틀 12"/>
          <p:cNvSpPr txBox="1">
            <a:spLocks/>
          </p:cNvSpPr>
          <p:nvPr/>
        </p:nvSpPr>
        <p:spPr>
          <a:xfrm>
            <a:off x="6203951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산업체 만족도 산출</a:t>
            </a:r>
            <a:r>
              <a:rPr lang="en-US" altLang="ko-KR" dirty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6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5. </a:t>
            </a:r>
            <a:r>
              <a:rPr lang="ko-KR" altLang="en-US" dirty="0">
                <a:solidFill>
                  <a:schemeClr val="tx1"/>
                </a:solidFill>
              </a:rPr>
              <a:t>조사 결과</a:t>
            </a:r>
          </a:p>
        </p:txBody>
      </p:sp>
      <p:sp>
        <p:nvSpPr>
          <p:cNvPr id="8" name="텍스트 개체 틀 4"/>
          <p:cNvSpPr>
            <a:spLocks noGrp="1"/>
          </p:cNvSpPr>
          <p:nvPr>
            <p:ph type="body" sz="half" idx="4294967295"/>
          </p:nvPr>
        </p:nvSpPr>
        <p:spPr>
          <a:xfrm>
            <a:off x="1558926" y="692151"/>
            <a:ext cx="907414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대상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신한대학교 산학협력 체결 산업체</a:t>
            </a:r>
            <a:endParaRPr lang="en-US" altLang="ko-KR" sz="1400" b="1" dirty="0">
              <a:latin typeface="+mn-ea"/>
              <a:cs typeface="Times New Roman" pitchFamily="18" charset="0"/>
            </a:endParaRP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기간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2018.11~2018.12</a:t>
            </a:r>
            <a:endParaRPr lang="en-US" altLang="ko-KR" sz="1400" b="1" dirty="0">
              <a:latin typeface="+mn-ea"/>
              <a:cs typeface="Times New Roman" pitchFamily="18" charset="0"/>
            </a:endParaRP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방법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E-mail, Fax,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홈페이지 등 온라인 설문 방식 활용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9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>
                <a:latin typeface="+mn-ea"/>
              </a:rPr>
              <a:t>응답자 속성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666876" y="2096849"/>
          <a:ext cx="4302765" cy="4068454"/>
        </p:xfrm>
        <a:graphic>
          <a:graphicData uri="http://schemas.openxmlformats.org/drawingml/2006/table">
            <a:tbl>
              <a:tblPr/>
              <a:tblGrid>
                <a:gridCol w="874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85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46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46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977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20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전체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206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소재지역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의정부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포천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서울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인천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의정부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포천 외 경기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기타 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2206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기업규모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소기업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중기업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36.6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대기업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무응답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2206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업종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제조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51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2194378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건설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전기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가스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수도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6945713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도소매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유통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8089612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숙박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음식점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3341855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096001" y="2096855"/>
          <a:ext cx="4426875" cy="4068454"/>
        </p:xfrm>
        <a:graphic>
          <a:graphicData uri="http://schemas.openxmlformats.org/drawingml/2006/table">
            <a:tbl>
              <a:tblPr/>
              <a:tblGrid>
                <a:gridCol w="900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12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27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977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사례 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비율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206">
                <a:tc rowSpan="13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업종</a:t>
                      </a:r>
                      <a:endParaRPr lang="en-US" altLang="ko-K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 fontAlgn="t"/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계속</a:t>
                      </a:r>
                      <a:r>
                        <a:rPr lang="en-US" altLang="ko-K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endParaRPr lang="ko-KR" alt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제조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건설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351119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도소매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698039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숙박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음식점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6941506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금융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보험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774259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부동산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879000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공공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국방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사회보장 행정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교육서비스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보건 및 사회복지 서비스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출판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방송통신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컴퓨터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농업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임업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예술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스포츠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여가 서비스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22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022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1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3617</Words>
  <Application>Microsoft Office PowerPoint</Application>
  <PresentationFormat>와이드스크린</PresentationFormat>
  <Paragraphs>1938</Paragraphs>
  <Slides>28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7" baseType="lpstr">
      <vt:lpstr>굴림</vt:lpstr>
      <vt:lpstr>굴림체</vt:lpstr>
      <vt:lpstr>돋움</vt:lpstr>
      <vt:lpstr>맑은 고딕</vt:lpstr>
      <vt:lpstr>Arial</vt:lpstr>
      <vt:lpstr>Cambria Math</vt:lpstr>
      <vt:lpstr>Times New Roman</vt:lpstr>
      <vt:lpstr>Wingdings</vt:lpstr>
      <vt:lpstr>Office 테마</vt:lpstr>
      <vt:lpstr>PowerPoint 프레젠테이션</vt:lpstr>
      <vt:lpstr>PowerPoint 프레젠테이션</vt:lpstr>
      <vt:lpstr>조사 개요</vt:lpstr>
      <vt:lpstr>1. 조사 배경 및 목적</vt:lpstr>
      <vt:lpstr>2. 측정 모형</vt:lpstr>
      <vt:lpstr>3. 수행 절차</vt:lpstr>
      <vt:lpstr>4. 조사 설계</vt:lpstr>
      <vt:lpstr>4. 조사 설계</vt:lpstr>
      <vt:lpstr>5. 조사 결과</vt:lpstr>
      <vt:lpstr>5. 조사 결과</vt:lpstr>
      <vt:lpstr>조사 결과 분석</vt:lpstr>
      <vt:lpstr>1. 종합만족도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2. 속성별 만족도</vt:lpstr>
      <vt:lpstr>3. 영역별 만족도</vt:lpstr>
      <vt:lpstr>3. 영역별 만족도</vt:lpstr>
      <vt:lpstr>3. 영역별 만족도</vt:lpstr>
      <vt:lpstr>6. 분석결과 및 이슈 종합</vt:lpstr>
      <vt:lpstr>6. 분석결과 및 이슈 종합</vt:lpstr>
      <vt:lpstr>6. 분석결과 및 이슈 종합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8</cp:revision>
  <dcterms:created xsi:type="dcterms:W3CDTF">2019-09-11T05:49:49Z</dcterms:created>
  <dcterms:modified xsi:type="dcterms:W3CDTF">2019-09-11T06:22:30Z</dcterms:modified>
</cp:coreProperties>
</file>